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notesSlides/notesSlide55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0"/>
  </p:notesMasterIdLst>
  <p:sldIdLst>
    <p:sldId id="487" r:id="rId2"/>
    <p:sldId id="256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48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4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490" r:id="rId46"/>
    <p:sldId id="299" r:id="rId47"/>
    <p:sldId id="297" r:id="rId48"/>
    <p:sldId id="298" r:id="rId49"/>
    <p:sldId id="300" r:id="rId50"/>
    <p:sldId id="301" r:id="rId51"/>
    <p:sldId id="302" r:id="rId52"/>
    <p:sldId id="491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492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493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494" r:id="rId95"/>
    <p:sldId id="342" r:id="rId96"/>
    <p:sldId id="343" r:id="rId97"/>
    <p:sldId id="344" r:id="rId98"/>
    <p:sldId id="347" r:id="rId99"/>
    <p:sldId id="345" r:id="rId100"/>
    <p:sldId id="346" r:id="rId101"/>
    <p:sldId id="348" r:id="rId102"/>
    <p:sldId id="349" r:id="rId103"/>
    <p:sldId id="495" r:id="rId104"/>
    <p:sldId id="350" r:id="rId105"/>
    <p:sldId id="351" r:id="rId106"/>
    <p:sldId id="352" r:id="rId107"/>
    <p:sldId id="353" r:id="rId108"/>
    <p:sldId id="354" r:id="rId109"/>
    <p:sldId id="496" r:id="rId110"/>
    <p:sldId id="355" r:id="rId111"/>
    <p:sldId id="357" r:id="rId112"/>
    <p:sldId id="356" r:id="rId113"/>
    <p:sldId id="358" r:id="rId114"/>
    <p:sldId id="361" r:id="rId115"/>
    <p:sldId id="359" r:id="rId116"/>
    <p:sldId id="360" r:id="rId117"/>
    <p:sldId id="363" r:id="rId118"/>
    <p:sldId id="362" r:id="rId119"/>
    <p:sldId id="365" r:id="rId120"/>
    <p:sldId id="364" r:id="rId121"/>
    <p:sldId id="367" r:id="rId122"/>
    <p:sldId id="366" r:id="rId123"/>
    <p:sldId id="369" r:id="rId124"/>
    <p:sldId id="368" r:id="rId125"/>
    <p:sldId id="371" r:id="rId126"/>
    <p:sldId id="370" r:id="rId127"/>
    <p:sldId id="372" r:id="rId128"/>
    <p:sldId id="373" r:id="rId129"/>
    <p:sldId id="497" r:id="rId130"/>
    <p:sldId id="375" r:id="rId131"/>
    <p:sldId id="374" r:id="rId132"/>
    <p:sldId id="376" r:id="rId133"/>
    <p:sldId id="377" r:id="rId134"/>
    <p:sldId id="378" r:id="rId135"/>
    <p:sldId id="379" r:id="rId136"/>
    <p:sldId id="380" r:id="rId137"/>
    <p:sldId id="381" r:id="rId138"/>
    <p:sldId id="382" r:id="rId139"/>
    <p:sldId id="383" r:id="rId140"/>
    <p:sldId id="384" r:id="rId141"/>
    <p:sldId id="385" r:id="rId142"/>
    <p:sldId id="386" r:id="rId143"/>
    <p:sldId id="387" r:id="rId144"/>
    <p:sldId id="388" r:id="rId145"/>
    <p:sldId id="389" r:id="rId146"/>
    <p:sldId id="390" r:id="rId147"/>
    <p:sldId id="391" r:id="rId148"/>
    <p:sldId id="392" r:id="rId149"/>
    <p:sldId id="393" r:id="rId150"/>
    <p:sldId id="394" r:id="rId151"/>
    <p:sldId id="395" r:id="rId152"/>
    <p:sldId id="396" r:id="rId153"/>
    <p:sldId id="397" r:id="rId154"/>
    <p:sldId id="398" r:id="rId155"/>
    <p:sldId id="399" r:id="rId156"/>
    <p:sldId id="400" r:id="rId157"/>
    <p:sldId id="401" r:id="rId158"/>
    <p:sldId id="402" r:id="rId159"/>
    <p:sldId id="403" r:id="rId160"/>
    <p:sldId id="404" r:id="rId161"/>
    <p:sldId id="405" r:id="rId162"/>
    <p:sldId id="406" r:id="rId163"/>
    <p:sldId id="407" r:id="rId164"/>
    <p:sldId id="408" r:id="rId165"/>
    <p:sldId id="409" r:id="rId166"/>
    <p:sldId id="410" r:id="rId167"/>
    <p:sldId id="411" r:id="rId168"/>
    <p:sldId id="412" r:id="rId169"/>
    <p:sldId id="413" r:id="rId170"/>
    <p:sldId id="414" r:id="rId171"/>
    <p:sldId id="415" r:id="rId172"/>
    <p:sldId id="416" r:id="rId173"/>
    <p:sldId id="417" r:id="rId174"/>
    <p:sldId id="418" r:id="rId175"/>
    <p:sldId id="419" r:id="rId176"/>
    <p:sldId id="420" r:id="rId177"/>
    <p:sldId id="421" r:id="rId178"/>
    <p:sldId id="422" r:id="rId179"/>
    <p:sldId id="424" r:id="rId180"/>
    <p:sldId id="423" r:id="rId181"/>
    <p:sldId id="425" r:id="rId182"/>
    <p:sldId id="426" r:id="rId183"/>
    <p:sldId id="427" r:id="rId184"/>
    <p:sldId id="428" r:id="rId185"/>
    <p:sldId id="429" r:id="rId186"/>
    <p:sldId id="430" r:id="rId187"/>
    <p:sldId id="431" r:id="rId188"/>
    <p:sldId id="432" r:id="rId189"/>
    <p:sldId id="433" r:id="rId190"/>
    <p:sldId id="434" r:id="rId191"/>
    <p:sldId id="498" r:id="rId192"/>
    <p:sldId id="435" r:id="rId193"/>
    <p:sldId id="436" r:id="rId194"/>
    <p:sldId id="437" r:id="rId195"/>
    <p:sldId id="438" r:id="rId196"/>
    <p:sldId id="439" r:id="rId197"/>
    <p:sldId id="440" r:id="rId198"/>
    <p:sldId id="441" r:id="rId199"/>
    <p:sldId id="442" r:id="rId200"/>
    <p:sldId id="500" r:id="rId201"/>
    <p:sldId id="443" r:id="rId202"/>
    <p:sldId id="499" r:id="rId203"/>
    <p:sldId id="444" r:id="rId204"/>
    <p:sldId id="445" r:id="rId205"/>
    <p:sldId id="446" r:id="rId206"/>
    <p:sldId id="447" r:id="rId207"/>
    <p:sldId id="448" r:id="rId208"/>
    <p:sldId id="501" r:id="rId209"/>
    <p:sldId id="450" r:id="rId210"/>
    <p:sldId id="449" r:id="rId211"/>
    <p:sldId id="451" r:id="rId212"/>
    <p:sldId id="452" r:id="rId213"/>
    <p:sldId id="453" r:id="rId214"/>
    <p:sldId id="454" r:id="rId215"/>
    <p:sldId id="502" r:id="rId216"/>
    <p:sldId id="456" r:id="rId217"/>
    <p:sldId id="455" r:id="rId218"/>
    <p:sldId id="457" r:id="rId219"/>
    <p:sldId id="458" r:id="rId220"/>
    <p:sldId id="459" r:id="rId221"/>
    <p:sldId id="460" r:id="rId222"/>
    <p:sldId id="461" r:id="rId223"/>
    <p:sldId id="503" r:id="rId224"/>
    <p:sldId id="462" r:id="rId225"/>
    <p:sldId id="463" r:id="rId226"/>
    <p:sldId id="464" r:id="rId227"/>
    <p:sldId id="465" r:id="rId228"/>
    <p:sldId id="466" r:id="rId229"/>
    <p:sldId id="467" r:id="rId230"/>
    <p:sldId id="468" r:id="rId231"/>
    <p:sldId id="469" r:id="rId232"/>
    <p:sldId id="470" r:id="rId233"/>
    <p:sldId id="471" r:id="rId234"/>
    <p:sldId id="472" r:id="rId235"/>
    <p:sldId id="473" r:id="rId236"/>
    <p:sldId id="474" r:id="rId237"/>
    <p:sldId id="475" r:id="rId238"/>
    <p:sldId id="476" r:id="rId239"/>
    <p:sldId id="477" r:id="rId240"/>
    <p:sldId id="478" r:id="rId241"/>
    <p:sldId id="479" r:id="rId242"/>
    <p:sldId id="480" r:id="rId243"/>
    <p:sldId id="481" r:id="rId244"/>
    <p:sldId id="482" r:id="rId245"/>
    <p:sldId id="483" r:id="rId246"/>
    <p:sldId id="484" r:id="rId247"/>
    <p:sldId id="485" r:id="rId248"/>
    <p:sldId id="486" r:id="rId249"/>
  </p:sldIdLst>
  <p:sldSz cx="9144000" cy="6858000" type="screen4x3"/>
  <p:notesSz cx="6858000" cy="9144000"/>
  <p:defaultTextStyle>
    <a:defPPr>
      <a:defRPr lang="az-Latn-A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0000"/>
    <a:srgbClr val="333399"/>
    <a:srgbClr val="FF0066"/>
    <a:srgbClr val="006666"/>
    <a:srgbClr val="00FFFF"/>
    <a:srgbClr val="00FFCC"/>
    <a:srgbClr val="0099FF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tableStyles" Target="tableStyle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notesMaster" Target="notesMasters/notesMaster1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viewProps" Target="viewProp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BBE76-4CF6-4D90-A194-BA1D387C4CB2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z-Latn-A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E5691-F5DC-460A-9938-8D7E6C5A5A0A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</a:t>
            </a:fld>
            <a:endParaRPr lang="az-Latn-A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36</a:t>
            </a:fld>
            <a:endParaRPr lang="az-Latn-A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43</a:t>
            </a:fld>
            <a:endParaRPr lang="az-Latn-A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44</a:t>
            </a:fld>
            <a:endParaRPr lang="az-Latn-A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47</a:t>
            </a:fld>
            <a:endParaRPr lang="az-Latn-A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49</a:t>
            </a:fld>
            <a:endParaRPr lang="az-Latn-A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62</a:t>
            </a:fld>
            <a:endParaRPr lang="az-Latn-A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66</a:t>
            </a:fld>
            <a:endParaRPr lang="az-Latn-A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69</a:t>
            </a:fld>
            <a:endParaRPr lang="az-Latn-A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72</a:t>
            </a:fld>
            <a:endParaRPr lang="az-Latn-A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74</a:t>
            </a:fld>
            <a:endParaRPr lang="az-Latn-A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75</a:t>
            </a:fld>
            <a:endParaRPr lang="az-Latn-A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76</a:t>
            </a:fld>
            <a:endParaRPr lang="az-Latn-A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77</a:t>
            </a:fld>
            <a:endParaRPr lang="az-Latn-A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78</a:t>
            </a:fld>
            <a:endParaRPr lang="az-Latn-A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79</a:t>
            </a:fld>
            <a:endParaRPr lang="az-Latn-A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80</a:t>
            </a:fld>
            <a:endParaRPr lang="az-Latn-A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81</a:t>
            </a:fld>
            <a:endParaRPr lang="az-Latn-A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82</a:t>
            </a:fld>
            <a:endParaRPr lang="az-Latn-A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83</a:t>
            </a:fld>
            <a:endParaRPr lang="az-Latn-A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84</a:t>
            </a:fld>
            <a:endParaRPr lang="az-Latn-A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85</a:t>
            </a:fld>
            <a:endParaRPr lang="az-Latn-A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86</a:t>
            </a:fld>
            <a:endParaRPr lang="az-Latn-A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87</a:t>
            </a:fld>
            <a:endParaRPr lang="az-Latn-A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88</a:t>
            </a:fld>
            <a:endParaRPr lang="az-Latn-A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96</a:t>
            </a:fld>
            <a:endParaRPr lang="az-Latn-A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97</a:t>
            </a:fld>
            <a:endParaRPr lang="az-Latn-A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98</a:t>
            </a:fld>
            <a:endParaRPr lang="az-Latn-A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99</a:t>
            </a:fld>
            <a:endParaRPr lang="az-Latn-A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100</a:t>
            </a:fld>
            <a:endParaRPr lang="az-Latn-A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101</a:t>
            </a:fld>
            <a:endParaRPr lang="az-Latn-A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104</a:t>
            </a:fld>
            <a:endParaRPr lang="az-Latn-AZ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111</a:t>
            </a:fld>
            <a:endParaRPr lang="az-Latn-AZ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120</a:t>
            </a:fld>
            <a:endParaRPr lang="az-Latn-AZ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121</a:t>
            </a:fld>
            <a:endParaRPr lang="az-Latn-A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122</a:t>
            </a:fld>
            <a:endParaRPr lang="az-Latn-AZ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124</a:t>
            </a:fld>
            <a:endParaRPr lang="az-Latn-A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125</a:t>
            </a:fld>
            <a:endParaRPr lang="az-Latn-AZ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126</a:t>
            </a:fld>
            <a:endParaRPr lang="az-Latn-AZ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127</a:t>
            </a:fld>
            <a:endParaRPr lang="az-Latn-A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128</a:t>
            </a:fld>
            <a:endParaRPr lang="az-Latn-AZ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130</a:t>
            </a:fld>
            <a:endParaRPr lang="az-Latn-AZ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131</a:t>
            </a:fld>
            <a:endParaRPr lang="az-Latn-AZ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132</a:t>
            </a:fld>
            <a:endParaRPr lang="az-Latn-AZ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134</a:t>
            </a:fld>
            <a:endParaRPr lang="az-Latn-AZ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137</a:t>
            </a:fld>
            <a:endParaRPr lang="az-Latn-AZ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138</a:t>
            </a:fld>
            <a:endParaRPr lang="az-Latn-AZ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140</a:t>
            </a:fld>
            <a:endParaRPr lang="az-Latn-AZ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142</a:t>
            </a:fld>
            <a:endParaRPr lang="az-Latn-AZ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143</a:t>
            </a:fld>
            <a:endParaRPr lang="az-Latn-AZ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144</a:t>
            </a:fld>
            <a:endParaRPr lang="az-Latn-AZ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145</a:t>
            </a:fld>
            <a:endParaRPr lang="az-Latn-AZ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147</a:t>
            </a:fld>
            <a:endParaRPr lang="az-Latn-AZ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148</a:t>
            </a:fld>
            <a:endParaRPr lang="az-Latn-AZ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149</a:t>
            </a:fld>
            <a:endParaRPr lang="az-Latn-AZ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151</a:t>
            </a:fld>
            <a:endParaRPr lang="az-Latn-AZ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157</a:t>
            </a:fld>
            <a:endParaRPr lang="az-Latn-AZ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158</a:t>
            </a:fld>
            <a:endParaRPr lang="az-Latn-AZ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160</a:t>
            </a:fld>
            <a:endParaRPr lang="az-Latn-AZ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161</a:t>
            </a:fld>
            <a:endParaRPr lang="az-Latn-AZ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163</a:t>
            </a:fld>
            <a:endParaRPr lang="az-Latn-AZ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164</a:t>
            </a:fld>
            <a:endParaRPr lang="az-Latn-AZ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166</a:t>
            </a:fld>
            <a:endParaRPr lang="az-Latn-AZ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168</a:t>
            </a:fld>
            <a:endParaRPr lang="az-Latn-AZ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171</a:t>
            </a:fld>
            <a:endParaRPr lang="az-Latn-AZ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173</a:t>
            </a:fld>
            <a:endParaRPr lang="az-Latn-AZ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176</a:t>
            </a:fld>
            <a:endParaRPr lang="az-Latn-AZ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180</a:t>
            </a:fld>
            <a:endParaRPr lang="az-Latn-AZ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182</a:t>
            </a:fld>
            <a:endParaRPr lang="az-Latn-AZ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183</a:t>
            </a:fld>
            <a:endParaRPr lang="az-Latn-AZ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184</a:t>
            </a:fld>
            <a:endParaRPr lang="az-Latn-AZ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187</a:t>
            </a:fld>
            <a:endParaRPr lang="az-Latn-AZ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189</a:t>
            </a:fld>
            <a:endParaRPr lang="az-Latn-AZ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190</a:t>
            </a:fld>
            <a:endParaRPr lang="az-Latn-AZ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194</a:t>
            </a:fld>
            <a:endParaRPr lang="az-Latn-AZ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197</a:t>
            </a:fld>
            <a:endParaRPr lang="az-Latn-AZ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198</a:t>
            </a:fld>
            <a:endParaRPr lang="az-Latn-AZ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199</a:t>
            </a:fld>
            <a:endParaRPr lang="az-Latn-AZ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203</a:t>
            </a:fld>
            <a:endParaRPr lang="az-Latn-AZ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204</a:t>
            </a:fld>
            <a:endParaRPr lang="az-Latn-AZ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209</a:t>
            </a:fld>
            <a:endParaRPr lang="az-Latn-AZ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210</a:t>
            </a:fld>
            <a:endParaRPr lang="az-Latn-AZ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212</a:t>
            </a:fld>
            <a:endParaRPr lang="az-Latn-AZ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222</a:t>
            </a:fld>
            <a:endParaRPr lang="az-Latn-AZ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233</a:t>
            </a:fld>
            <a:endParaRPr lang="az-Latn-AZ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238</a:t>
            </a:fld>
            <a:endParaRPr lang="az-Latn-AZ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239</a:t>
            </a:fld>
            <a:endParaRPr lang="az-Latn-AZ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243</a:t>
            </a:fld>
            <a:endParaRPr lang="az-Latn-AZ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245</a:t>
            </a:fld>
            <a:endParaRPr lang="az-Latn-AZ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246</a:t>
            </a:fld>
            <a:endParaRPr lang="az-Latn-AZ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E5691-F5DC-460A-9938-8D7E6C5A5A0A}" type="slidenum">
              <a:rPr lang="az-Latn-AZ" smtClean="0"/>
              <a:pPr/>
              <a:t>248</a:t>
            </a:fld>
            <a:endParaRPr lang="az-Latn-A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z-Latn-A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F27B90F-1957-4C8D-9ACA-B4786E4BB756}" type="datetimeFigureOut">
              <a:rPr lang="az-Latn-AZ" smtClean="0"/>
              <a:pPr/>
              <a:t>11.04.2017</a:t>
            </a:fld>
            <a:endParaRPr lang="az-Latn-AZ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z-Latn-AZ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4800DB-406F-4928-AF9D-E7601620BEC2}" type="slidenum">
              <a:rPr lang="az-Latn-AZ" smtClean="0"/>
              <a:pPr/>
              <a:t>‹#›</a:t>
            </a:fld>
            <a:endParaRPr lang="az-Latn-AZ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90872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D60093"/>
                </a:solidFill>
                <a:latin typeface="Arial Black" pitchFamily="34" charset="0"/>
              </a:rPr>
              <a:t>Часть 1 Классификация сумок.</a:t>
            </a:r>
            <a:endParaRPr lang="az-Latn-AZ" dirty="0">
              <a:solidFill>
                <a:srgbClr val="D60093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996952"/>
            <a:ext cx="6400800" cy="982960"/>
          </a:xfrm>
        </p:spPr>
        <p:txBody>
          <a:bodyPr/>
          <a:lstStyle/>
          <a:p>
            <a:r>
              <a:rPr lang="ru-RU" dirty="0" smtClean="0">
                <a:solidFill>
                  <a:srgbClr val="00FFFF"/>
                </a:solidFill>
                <a:latin typeface="Arial Black" pitchFamily="34" charset="0"/>
              </a:rPr>
              <a:t>1.1 Классификация.</a:t>
            </a:r>
            <a:endParaRPr lang="az-Latn-AZ" dirty="0">
              <a:solidFill>
                <a:srgbClr val="00FFFF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061.jpg"/>
          <p:cNvPicPr>
            <a:picLocks noChangeAspect="1"/>
          </p:cNvPicPr>
          <p:nvPr/>
        </p:nvPicPr>
        <p:blipFill>
          <a:blip r:embed="rId2" cstate="print"/>
          <a:srcRect l="31888" t="23504" r="32675" b="10954"/>
          <a:stretch>
            <a:fillRect/>
          </a:stretch>
        </p:blipFill>
        <p:spPr>
          <a:xfrm>
            <a:off x="5903640" y="3473624"/>
            <a:ext cx="3240360" cy="33843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1.jpg"/>
          <p:cNvPicPr>
            <a:picLocks noChangeAspect="1"/>
          </p:cNvPicPr>
          <p:nvPr/>
        </p:nvPicPr>
        <p:blipFill>
          <a:blip r:embed="rId3" cstate="print"/>
          <a:srcRect l="12988" t="2587" r="12987" b="1192"/>
          <a:stretch>
            <a:fillRect/>
          </a:stretch>
        </p:blipFill>
        <p:spPr>
          <a:xfrm>
            <a:off x="0" y="0"/>
            <a:ext cx="90409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l="13224" t="570" r="13008"/>
          <a:stretch>
            <a:fillRect/>
          </a:stretch>
        </p:blipFill>
        <p:spPr>
          <a:xfrm>
            <a:off x="0" y="0"/>
            <a:ext cx="9144000" cy="687863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82162"/>
            <a:ext cx="9144000" cy="70401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-1" y="-60671"/>
            <a:ext cx="9144001" cy="69186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5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7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8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0" y="-72957"/>
            <a:ext cx="9144000" cy="70039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9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0" y="-72958"/>
            <a:ext cx="9144000" cy="70039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064631" cy="69291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1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0" y="-72957"/>
            <a:ext cx="9144000" cy="70039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2051720" y="0"/>
            <a:ext cx="6984776" cy="68364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3.jpg"/>
          <p:cNvPicPr>
            <a:picLocks noChangeAspect="1"/>
          </p:cNvPicPr>
          <p:nvPr/>
        </p:nvPicPr>
        <p:blipFill>
          <a:blip r:embed="rId2" cstate="print"/>
          <a:srcRect l="12735" r="13145"/>
          <a:stretch>
            <a:fillRect/>
          </a:stretch>
        </p:blipFill>
        <p:spPr>
          <a:xfrm>
            <a:off x="0" y="0"/>
            <a:ext cx="8964488" cy="682986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99792" y="260648"/>
            <a:ext cx="5828184" cy="1124744"/>
          </a:xfrm>
        </p:spPr>
        <p:txBody>
          <a:bodyPr>
            <a:normAutofit/>
          </a:bodyPr>
          <a:lstStyle/>
          <a:p>
            <a:endParaRPr lang="az-Latn-AZ" dirty="0"/>
          </a:p>
        </p:txBody>
      </p:sp>
      <p:sp>
        <p:nvSpPr>
          <p:cNvPr id="13" name="Подзаголовок 12"/>
          <p:cNvSpPr>
            <a:spLocks noGrp="1"/>
          </p:cNvSpPr>
          <p:nvPr>
            <p:ph type="subTitle" idx="1"/>
          </p:nvPr>
        </p:nvSpPr>
        <p:spPr>
          <a:xfrm>
            <a:off x="1259632" y="1916832"/>
            <a:ext cx="6400800" cy="1152128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1.2 Детали сумки.</a:t>
            </a:r>
            <a:r>
              <a:rPr lang="az-Latn-AZ" dirty="0" smtClean="0"/>
              <a:t/>
            </a:r>
            <a:br>
              <a:rPr lang="az-Latn-AZ" dirty="0" smtClean="0"/>
            </a:br>
            <a:endParaRPr lang="az-Latn-AZ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116632"/>
            <a:ext cx="7092280" cy="1412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15" name="Рисунок 14" descr="163.jpg"/>
          <p:cNvPicPr>
            <a:picLocks noChangeAspect="1"/>
          </p:cNvPicPr>
          <p:nvPr/>
        </p:nvPicPr>
        <p:blipFill>
          <a:blip r:embed="rId2" cstate="print"/>
          <a:srcRect l="51575" t="27688" r="20863" b="15137"/>
          <a:stretch>
            <a:fillRect/>
          </a:stretch>
        </p:blipFill>
        <p:spPr>
          <a:xfrm>
            <a:off x="6444208" y="3905672"/>
            <a:ext cx="2520280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2"/>
            <a:ext cx="9143999" cy="69897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1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2.jpg"/>
          <p:cNvPicPr>
            <a:picLocks noChangeAspect="1"/>
          </p:cNvPicPr>
          <p:nvPr/>
        </p:nvPicPr>
        <p:blipFill>
          <a:blip r:embed="rId2" cstate="print"/>
          <a:srcRect l="12988" t="-202" r="12987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4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09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7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0" y="-72957"/>
            <a:ext cx="9144000" cy="700391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29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0" y="-72957"/>
            <a:ext cx="9144000" cy="700391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0.jpg"/>
          <p:cNvPicPr>
            <a:picLocks noChangeAspect="1"/>
          </p:cNvPicPr>
          <p:nvPr/>
        </p:nvPicPr>
        <p:blipFill>
          <a:blip r:embed="rId2" cstate="print"/>
          <a:srcRect l="12988" t="-202" r="12988" b="1192"/>
          <a:stretch>
            <a:fillRect/>
          </a:stretch>
        </p:blipFill>
        <p:spPr>
          <a:xfrm>
            <a:off x="0" y="-60324"/>
            <a:ext cx="9159472" cy="691832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1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4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-17936" y="0"/>
            <a:ext cx="9161936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548680"/>
            <a:ext cx="6355432" cy="1052878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988840"/>
            <a:ext cx="7406640" cy="78684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1.3 Классификация по объему.</a:t>
            </a:r>
            <a:endParaRPr lang="az-Latn-AZ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332656"/>
            <a:ext cx="6768752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040.jpg"/>
          <p:cNvPicPr>
            <a:picLocks noChangeAspect="1"/>
          </p:cNvPicPr>
          <p:nvPr/>
        </p:nvPicPr>
        <p:blipFill>
          <a:blip r:embed="rId2" cstate="print"/>
          <a:srcRect l="53937" t="36055" r="19288" b="13743"/>
          <a:stretch>
            <a:fillRect/>
          </a:stretch>
        </p:blipFill>
        <p:spPr>
          <a:xfrm>
            <a:off x="6372200" y="3717032"/>
            <a:ext cx="2448272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4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6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6" y="0"/>
            <a:ext cx="9161935" cy="690603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8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0.jpg"/>
          <p:cNvPicPr>
            <a:picLocks noChangeAspect="1"/>
          </p:cNvPicPr>
          <p:nvPr/>
        </p:nvPicPr>
        <p:blipFill>
          <a:blip r:embed="rId3" cstate="print"/>
          <a:srcRect l="12988" t="-202" r="12988" b="1192"/>
          <a:stretch>
            <a:fillRect/>
          </a:stretch>
        </p:blipFill>
        <p:spPr>
          <a:xfrm>
            <a:off x="0" y="-60323"/>
            <a:ext cx="9159470" cy="691832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1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-17935" y="0"/>
            <a:ext cx="909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548680"/>
            <a:ext cx="5923384" cy="836854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628800"/>
            <a:ext cx="7406640" cy="100287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1.4 Соединение деталей.</a:t>
            </a:r>
            <a:endParaRPr lang="az-Latn-AZ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404664"/>
            <a:ext cx="6408712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164.jpg"/>
          <p:cNvPicPr>
            <a:picLocks noChangeAspect="1"/>
          </p:cNvPicPr>
          <p:nvPr/>
        </p:nvPicPr>
        <p:blipFill>
          <a:blip r:embed="rId2" cstate="print"/>
          <a:srcRect l="51575" t="20715" r="19288" b="10954"/>
          <a:stretch>
            <a:fillRect/>
          </a:stretch>
        </p:blipFill>
        <p:spPr>
          <a:xfrm>
            <a:off x="6084168" y="2924944"/>
            <a:ext cx="2664296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4.jpg"/>
          <p:cNvPicPr>
            <a:picLocks noChangeAspect="1"/>
          </p:cNvPicPr>
          <p:nvPr/>
        </p:nvPicPr>
        <p:blipFill>
          <a:blip r:embed="rId2" cstate="print"/>
          <a:srcRect l="12988" t="-202" r="12988" b="-202"/>
          <a:stretch>
            <a:fillRect/>
          </a:stretch>
        </p:blipFill>
        <p:spPr>
          <a:xfrm>
            <a:off x="-129762" y="-99392"/>
            <a:ext cx="9273762" cy="710330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2.jpg"/>
          <p:cNvPicPr>
            <a:picLocks noChangeAspect="1"/>
          </p:cNvPicPr>
          <p:nvPr/>
        </p:nvPicPr>
        <p:blipFill>
          <a:blip r:embed="rId3" cstate="print"/>
          <a:srcRect l="12988" t="-202" r="12988" b="-202"/>
          <a:stretch>
            <a:fillRect/>
          </a:stretch>
        </p:blipFill>
        <p:spPr>
          <a:xfrm>
            <a:off x="0" y="-72957"/>
            <a:ext cx="9144000" cy="700391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3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" y="13519"/>
            <a:ext cx="9080273" cy="684448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6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09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548680"/>
            <a:ext cx="6571456" cy="792088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7406640" cy="121889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1.5 Варианты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пришивания молнии на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сумку.</a:t>
            </a:r>
            <a:endParaRPr lang="az-Latn-AZ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04664"/>
            <a:ext cx="705678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025.jpg"/>
          <p:cNvPicPr>
            <a:picLocks noChangeAspect="1"/>
          </p:cNvPicPr>
          <p:nvPr/>
        </p:nvPicPr>
        <p:blipFill>
          <a:blip r:embed="rId2" cstate="print"/>
          <a:srcRect l="36613" t="43027" r="31100" b="8165"/>
          <a:stretch>
            <a:fillRect/>
          </a:stretch>
        </p:blipFill>
        <p:spPr>
          <a:xfrm>
            <a:off x="5796136" y="3645024"/>
            <a:ext cx="2952328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49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09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1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4.jpg"/>
          <p:cNvPicPr>
            <a:picLocks noChangeAspect="1"/>
          </p:cNvPicPr>
          <p:nvPr/>
        </p:nvPicPr>
        <p:blipFill>
          <a:blip r:embed="rId2" cstate="print"/>
          <a:srcRect l="12988" t="-202" r="12988" b="1192"/>
          <a:stretch>
            <a:fillRect/>
          </a:stretch>
        </p:blipFill>
        <p:spPr>
          <a:xfrm>
            <a:off x="0" y="-60323"/>
            <a:ext cx="9144000" cy="6906638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404664"/>
            <a:ext cx="6048672" cy="720080"/>
          </a:xfrm>
        </p:spPr>
        <p:txBody>
          <a:bodyPr>
            <a:normAutofit fontScale="90000"/>
          </a:bodyPr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146888"/>
          </a:xfrm>
        </p:spPr>
        <p:txBody>
          <a:bodyPr/>
          <a:lstStyle/>
          <a:p>
            <a:r>
              <a:rPr lang="ru-RU" dirty="0" smtClean="0">
                <a:solidFill>
                  <a:srgbClr val="006666"/>
                </a:solidFill>
                <a:latin typeface="Arial Black" pitchFamily="34" charset="0"/>
              </a:rPr>
              <a:t>1.6 Завершающая </a:t>
            </a:r>
            <a:r>
              <a:rPr lang="ru-RU" dirty="0" smtClean="0">
                <a:solidFill>
                  <a:srgbClr val="006666"/>
                </a:solidFill>
                <a:latin typeface="Arial Black" pitchFamily="34" charset="0"/>
              </a:rPr>
              <a:t>операция </a:t>
            </a:r>
            <a:r>
              <a:rPr lang="ru-RU" dirty="0" smtClean="0">
                <a:solidFill>
                  <a:srgbClr val="006666"/>
                </a:solidFill>
                <a:latin typeface="Arial Black" pitchFamily="34" charset="0"/>
              </a:rPr>
              <a:t>в </a:t>
            </a:r>
            <a:r>
              <a:rPr lang="ru-RU" dirty="0" smtClean="0">
                <a:solidFill>
                  <a:srgbClr val="006666"/>
                </a:solidFill>
                <a:latin typeface="Arial Black" pitchFamily="34" charset="0"/>
              </a:rPr>
              <a:t>работе над сумкой.</a:t>
            </a:r>
            <a:endParaRPr lang="az-Latn-AZ" dirty="0">
              <a:solidFill>
                <a:srgbClr val="006666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332656"/>
            <a:ext cx="655272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177.jpg"/>
          <p:cNvPicPr>
            <a:picLocks noChangeAspect="1"/>
          </p:cNvPicPr>
          <p:nvPr/>
        </p:nvPicPr>
        <p:blipFill>
          <a:blip r:embed="rId2" cstate="print"/>
          <a:srcRect l="20075" t="10954" r="26375" b="12348"/>
          <a:stretch>
            <a:fillRect/>
          </a:stretch>
        </p:blipFill>
        <p:spPr>
          <a:xfrm>
            <a:off x="4427984" y="3072136"/>
            <a:ext cx="4536504" cy="3669231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6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1" y="0"/>
            <a:ext cx="9161934" cy="690603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1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2.jpg"/>
          <p:cNvPicPr>
            <a:picLocks noChangeAspect="1"/>
          </p:cNvPicPr>
          <p:nvPr/>
        </p:nvPicPr>
        <p:blipFill>
          <a:blip r:embed="rId2" cstate="print"/>
          <a:srcRect l="18329" t="13404" r="13687" b="3168"/>
          <a:stretch>
            <a:fillRect/>
          </a:stretch>
        </p:blipFill>
        <p:spPr>
          <a:xfrm>
            <a:off x="-105" y="0"/>
            <a:ext cx="92084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-1016" y="-132570"/>
            <a:ext cx="9145016" cy="699057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404664"/>
            <a:ext cx="5203304" cy="908862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7406640" cy="1008112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1.7 Как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сделать лекала сумки.</a:t>
            </a:r>
            <a:endParaRPr lang="az-Latn-AZ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88640"/>
            <a:ext cx="5832648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089.jpg"/>
          <p:cNvPicPr>
            <a:picLocks noChangeAspect="1"/>
          </p:cNvPicPr>
          <p:nvPr/>
        </p:nvPicPr>
        <p:blipFill>
          <a:blip r:embed="rId2" cstate="print"/>
          <a:srcRect l="16925" t="20715" r="56300" b="19321"/>
          <a:stretch>
            <a:fillRect/>
          </a:stretch>
        </p:blipFill>
        <p:spPr>
          <a:xfrm>
            <a:off x="6444208" y="3573016"/>
            <a:ext cx="2448272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8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2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4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8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0" y="0"/>
            <a:ext cx="90982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0.jpg"/>
          <p:cNvPicPr>
            <a:picLocks noChangeAspect="1"/>
          </p:cNvPicPr>
          <p:nvPr/>
        </p:nvPicPr>
        <p:blipFill>
          <a:blip r:embed="rId3" cstate="print"/>
          <a:srcRect l="12988" t="-202" r="12201"/>
          <a:stretch>
            <a:fillRect/>
          </a:stretch>
        </p:blipFill>
        <p:spPr>
          <a:xfrm>
            <a:off x="-180528" y="-23360"/>
            <a:ext cx="9324528" cy="705276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7222"/>
            <a:ext cx="9151102" cy="699522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620688"/>
            <a:ext cx="4680520" cy="864096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786848"/>
          </a:xfrm>
        </p:spPr>
        <p:txBody>
          <a:bodyPr/>
          <a:lstStyle/>
          <a:p>
            <a:pPr lvl="1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1.8 Макетирование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сумок.</a:t>
            </a:r>
            <a:endParaRPr lang="az-Latn-AZ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476672"/>
            <a:ext cx="532859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090.jpg"/>
          <p:cNvPicPr>
            <a:picLocks noChangeAspect="1"/>
          </p:cNvPicPr>
          <p:nvPr/>
        </p:nvPicPr>
        <p:blipFill>
          <a:blip r:embed="rId2" cstate="print"/>
          <a:srcRect l="56300" t="12348" r="21650" b="19321"/>
          <a:stretch>
            <a:fillRect/>
          </a:stretch>
        </p:blipFill>
        <p:spPr>
          <a:xfrm>
            <a:off x="6372200" y="2780928"/>
            <a:ext cx="2016224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8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8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90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-17935" y="-48037"/>
            <a:ext cx="9161935" cy="6906037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131794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2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4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9144" y="404664"/>
            <a:ext cx="7704856" cy="20882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66"/>
                </a:solidFill>
                <a:latin typeface="Arial Black" pitchFamily="34" charset="0"/>
              </a:rPr>
              <a:t>Часть 2 Инструменты, оборудование, расходные материалы.</a:t>
            </a:r>
            <a:endParaRPr lang="az-Latn-AZ" dirty="0">
              <a:solidFill>
                <a:srgbClr val="FF0066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7406640" cy="864096"/>
          </a:xfrm>
        </p:spPr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2.1 Кратко 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об инструментах.</a:t>
            </a:r>
            <a:endParaRPr lang="az-Latn-AZ" dirty="0" smtClean="0">
              <a:solidFill>
                <a:srgbClr val="0070C0"/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pic>
        <p:nvPicPr>
          <p:cNvPr id="5" name="Рисунок 4" descr="221.jpg"/>
          <p:cNvPicPr>
            <a:picLocks noChangeAspect="1"/>
          </p:cNvPicPr>
          <p:nvPr/>
        </p:nvPicPr>
        <p:blipFill>
          <a:blip r:embed="rId2" cstate="print"/>
          <a:srcRect l="26375" t="19321" r="26375" b="19321"/>
          <a:stretch>
            <a:fillRect/>
          </a:stretch>
        </p:blipFill>
        <p:spPr>
          <a:xfrm rot="10800000">
            <a:off x="5292080" y="4024267"/>
            <a:ext cx="3864181" cy="2833733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1" y="-49617"/>
            <a:ext cx="9036496" cy="6907617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3999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0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548680"/>
            <a:ext cx="5491336" cy="836854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858856"/>
          </a:xfrm>
        </p:spPr>
        <p:txBody>
          <a:bodyPr/>
          <a:lstStyle/>
          <a:p>
            <a:pPr lvl="1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2.2 Уплотнители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для кожи.</a:t>
            </a:r>
            <a:endParaRPr lang="az-Latn-AZ" dirty="0">
              <a:solidFill>
                <a:schemeClr val="accent1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476672"/>
            <a:ext cx="6264696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6" name="Рисунок 5" descr="175.jpg"/>
          <p:cNvPicPr>
            <a:picLocks noChangeAspect="1"/>
          </p:cNvPicPr>
          <p:nvPr/>
        </p:nvPicPr>
        <p:blipFill>
          <a:blip r:embed="rId2" cstate="print"/>
          <a:srcRect l="51575" t="40238" r="17713" b="12348"/>
          <a:stretch>
            <a:fillRect/>
          </a:stretch>
        </p:blipFill>
        <p:spPr>
          <a:xfrm>
            <a:off x="5652120" y="3645024"/>
            <a:ext cx="2808312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0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7222"/>
            <a:ext cx="9151102" cy="699522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0500"/>
            <a:ext cx="9144000" cy="69285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69"/>
            <a:ext cx="9143999" cy="698979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2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0" y="-81035"/>
            <a:ext cx="9205712" cy="6939035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4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8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836712"/>
            <a:ext cx="4176464" cy="648072"/>
          </a:xfrm>
        </p:spPr>
        <p:txBody>
          <a:bodyPr>
            <a:normAutofit fontScale="90000"/>
          </a:bodyPr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itchFamily="34" charset="0"/>
              </a:rPr>
              <a:t>2.3 Швейные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itchFamily="34" charset="0"/>
              </a:rPr>
              <a:t>машины.</a:t>
            </a:r>
            <a:endParaRPr lang="az-Latn-AZ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764704"/>
            <a:ext cx="4752528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6" name="Рисунок 5" descr="030.jpg"/>
          <p:cNvPicPr>
            <a:picLocks noChangeAspect="1"/>
          </p:cNvPicPr>
          <p:nvPr/>
        </p:nvPicPr>
        <p:blipFill>
          <a:blip r:embed="rId2" cstate="print"/>
          <a:srcRect l="20075" t="6770" r="42125" b="16532"/>
          <a:stretch>
            <a:fillRect/>
          </a:stretch>
        </p:blipFill>
        <p:spPr>
          <a:xfrm>
            <a:off x="5292080" y="2897560"/>
            <a:ext cx="3456384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2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0" y="-81035"/>
            <a:ext cx="9205712" cy="6939035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49617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8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131794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1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2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4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5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4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143625"/>
            <a:ext cx="9159477" cy="7001625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8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9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0" y="-48036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1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2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0" y="-48036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3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3999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-17935" y="0"/>
            <a:ext cx="9161935" cy="6906037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6.jpg"/>
          <p:cNvPicPr>
            <a:picLocks noChangeAspect="1"/>
          </p:cNvPicPr>
          <p:nvPr/>
        </p:nvPicPr>
        <p:blipFill>
          <a:blip r:embed="rId3" cstate="print"/>
          <a:srcRect l="12988" t="3568" r="13775"/>
          <a:stretch>
            <a:fillRect/>
          </a:stretch>
        </p:blipFill>
        <p:spPr>
          <a:xfrm>
            <a:off x="0" y="0"/>
            <a:ext cx="9317842" cy="6928432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8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0" y="-1"/>
            <a:ext cx="9161937" cy="6906037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9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1.jpg"/>
          <p:cNvPicPr>
            <a:picLocks noChangeAspect="1"/>
          </p:cNvPicPr>
          <p:nvPr/>
        </p:nvPicPr>
        <p:blipFill>
          <a:blip r:embed="rId2" cstate="print"/>
          <a:srcRect l="13911" t="3606" r="12988"/>
          <a:stretch>
            <a:fillRect/>
          </a:stretch>
        </p:blipFill>
        <p:spPr>
          <a:xfrm>
            <a:off x="-170521" y="0"/>
            <a:ext cx="920983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2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3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7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.jpg"/>
          <p:cNvPicPr>
            <a:picLocks noChangeAspect="1"/>
          </p:cNvPicPr>
          <p:nvPr/>
        </p:nvPicPr>
        <p:blipFill>
          <a:blip r:embed="rId2" cstate="print"/>
          <a:srcRect l="12988" t="2563" r="12988"/>
          <a:stretch>
            <a:fillRect/>
          </a:stretch>
        </p:blipFill>
        <p:spPr>
          <a:xfrm>
            <a:off x="-146276" y="-1"/>
            <a:ext cx="9290276" cy="6905653"/>
          </a:xfrm>
          <a:prstGeom prst="rect">
            <a:avLst/>
          </a:prstGeom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60671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.jpg"/>
          <p:cNvPicPr>
            <a:picLocks noChangeAspect="1"/>
          </p:cNvPicPr>
          <p:nvPr/>
        </p:nvPicPr>
        <p:blipFill>
          <a:blip r:embed="rId3" cstate="print"/>
          <a:srcRect l="12988" t="1507" r="12988"/>
          <a:stretch>
            <a:fillRect/>
          </a:stretch>
        </p:blipFill>
        <p:spPr>
          <a:xfrm>
            <a:off x="-47720" y="-1"/>
            <a:ext cx="9191720" cy="6906401"/>
          </a:xfrm>
          <a:prstGeom prst="rect">
            <a:avLst/>
          </a:prstGeom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3.jpg"/>
          <p:cNvPicPr>
            <a:picLocks noChangeAspect="1"/>
          </p:cNvPicPr>
          <p:nvPr/>
        </p:nvPicPr>
        <p:blipFill>
          <a:blip r:embed="rId2" cstate="print"/>
          <a:srcRect l="12988" t="1521" r="12988"/>
          <a:stretch>
            <a:fillRect/>
          </a:stretch>
        </p:blipFill>
        <p:spPr>
          <a:xfrm>
            <a:off x="0" y="-18229"/>
            <a:ext cx="9152854" cy="6876229"/>
          </a:xfrm>
          <a:prstGeom prst="rect">
            <a:avLst/>
          </a:prstGeom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13179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5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6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7.jpg"/>
          <p:cNvPicPr>
            <a:picLocks noChangeAspect="1"/>
          </p:cNvPicPr>
          <p:nvPr/>
        </p:nvPicPr>
        <p:blipFill>
          <a:blip r:embed="rId2" cstate="print"/>
          <a:srcRect l="13584" t="1507" r="12988"/>
          <a:stretch>
            <a:fillRect/>
          </a:stretch>
        </p:blipFill>
        <p:spPr>
          <a:xfrm>
            <a:off x="0" y="-19343"/>
            <a:ext cx="9144000" cy="6926312"/>
          </a:xfrm>
          <a:prstGeom prst="rect">
            <a:avLst/>
          </a:prstGeom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9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8.jpg"/>
          <p:cNvPicPr>
            <a:picLocks noChangeAspect="1"/>
          </p:cNvPicPr>
          <p:nvPr/>
        </p:nvPicPr>
        <p:blipFill>
          <a:blip r:embed="rId3" cstate="print"/>
          <a:srcRect l="12988" t="1507" r="12988"/>
          <a:stretch>
            <a:fillRect/>
          </a:stretch>
        </p:blipFill>
        <p:spPr>
          <a:xfrm>
            <a:off x="-47720" y="-1"/>
            <a:ext cx="9191720" cy="6906401"/>
          </a:xfrm>
          <a:prstGeom prst="rect">
            <a:avLst/>
          </a:prstGeom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0.jpg"/>
          <p:cNvPicPr>
            <a:picLocks noChangeAspect="1"/>
          </p:cNvPicPr>
          <p:nvPr/>
        </p:nvPicPr>
        <p:blipFill>
          <a:blip r:embed="rId2" cstate="print"/>
          <a:srcRect l="13584" t="1507" r="12988"/>
          <a:stretch>
            <a:fillRect/>
          </a:stretch>
        </p:blipFill>
        <p:spPr>
          <a:xfrm>
            <a:off x="0" y="-19343"/>
            <a:ext cx="9144000" cy="6926312"/>
          </a:xfrm>
          <a:prstGeom prst="rect">
            <a:avLst/>
          </a:prstGeom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1.jpg"/>
          <p:cNvPicPr>
            <a:picLocks noChangeAspect="1"/>
          </p:cNvPicPr>
          <p:nvPr/>
        </p:nvPicPr>
        <p:blipFill>
          <a:blip r:embed="rId3" cstate="print"/>
          <a:srcRect l="12988" t="2587" r="13776"/>
          <a:stretch>
            <a:fillRect/>
          </a:stretch>
        </p:blipFill>
        <p:spPr>
          <a:xfrm>
            <a:off x="1" y="-44891"/>
            <a:ext cx="9190042" cy="6902891"/>
          </a:xfrm>
          <a:prstGeom prst="rect">
            <a:avLst/>
          </a:prstGeom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2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0" y="-48036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3.jpg"/>
          <p:cNvPicPr>
            <a:picLocks noChangeAspect="1"/>
          </p:cNvPicPr>
          <p:nvPr/>
        </p:nvPicPr>
        <p:blipFill>
          <a:blip r:embed="rId3" cstate="print"/>
          <a:srcRect l="12988" t="1192" r="12988"/>
          <a:stretch>
            <a:fillRect/>
          </a:stretch>
        </p:blipFill>
        <p:spPr>
          <a:xfrm>
            <a:off x="1" y="-1"/>
            <a:ext cx="9161934" cy="6906035"/>
          </a:xfrm>
          <a:prstGeom prst="rect">
            <a:avLst/>
          </a:prstGeom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4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5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0" y="0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6.jpg"/>
          <p:cNvPicPr>
            <a:picLocks noChangeAspect="1"/>
          </p:cNvPicPr>
          <p:nvPr/>
        </p:nvPicPr>
        <p:blipFill>
          <a:blip r:embed="rId3" cstate="print"/>
          <a:srcRect l="12988" t="-202" r="12988"/>
          <a:stretch>
            <a:fillRect/>
          </a:stretch>
        </p:blipFill>
        <p:spPr>
          <a:xfrm>
            <a:off x="0" y="0"/>
            <a:ext cx="9050957" cy="6918670"/>
          </a:xfrm>
          <a:prstGeom prst="rect">
            <a:avLst/>
          </a:prstGeom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7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71123"/>
            <a:ext cx="9144000" cy="6989794"/>
          </a:xfrm>
          <a:prstGeom prst="rect">
            <a:avLst/>
          </a:prstGeom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8.jpg"/>
          <p:cNvPicPr>
            <a:picLocks noChangeAspect="1"/>
          </p:cNvPicPr>
          <p:nvPr/>
        </p:nvPicPr>
        <p:blipFill>
          <a:blip r:embed="rId3" cstate="print"/>
          <a:srcRect l="13589" t="2585" r="12988"/>
          <a:stretch>
            <a:fillRect/>
          </a:stretch>
        </p:blipFill>
        <p:spPr>
          <a:xfrm>
            <a:off x="-258" y="0"/>
            <a:ext cx="91533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9.jpg"/>
          <p:cNvPicPr>
            <a:picLocks noChangeAspect="1"/>
          </p:cNvPicPr>
          <p:nvPr/>
        </p:nvPicPr>
        <p:blipFill>
          <a:blip r:embed="rId3" cstate="print"/>
          <a:srcRect l="13577" t="3923" r="12988"/>
          <a:stretch>
            <a:fillRect/>
          </a:stretch>
        </p:blipFill>
        <p:spPr>
          <a:xfrm>
            <a:off x="-75815" y="0"/>
            <a:ext cx="92824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404664"/>
            <a:ext cx="5995392" cy="980870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002872"/>
          </a:xfrm>
        </p:spPr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2.4 Другие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машины.</a:t>
            </a:r>
            <a:endParaRPr lang="az-Latn-AZ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60648"/>
            <a:ext cx="6264696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8" name="Рисунок 7" descr="176.jpg"/>
          <p:cNvPicPr>
            <a:picLocks noChangeAspect="1"/>
          </p:cNvPicPr>
          <p:nvPr/>
        </p:nvPicPr>
        <p:blipFill>
          <a:blip r:embed="rId2" cstate="print"/>
          <a:srcRect l="16925" t="30477" r="44488" b="15137"/>
          <a:stretch>
            <a:fillRect/>
          </a:stretch>
        </p:blipFill>
        <p:spPr>
          <a:xfrm>
            <a:off x="5220072" y="3645024"/>
            <a:ext cx="3528392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0.jpg"/>
          <p:cNvPicPr>
            <a:picLocks noChangeAspect="1"/>
          </p:cNvPicPr>
          <p:nvPr/>
        </p:nvPicPr>
        <p:blipFill>
          <a:blip r:embed="rId2" cstate="print"/>
          <a:srcRect l="12988" t="-202" r="12988"/>
          <a:stretch>
            <a:fillRect/>
          </a:stretch>
        </p:blipFill>
        <p:spPr>
          <a:xfrm>
            <a:off x="0" y="-82179"/>
            <a:ext cx="9144000" cy="6989793"/>
          </a:xfrm>
          <a:prstGeom prst="rect">
            <a:avLst/>
          </a:prstGeom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1.jpg"/>
          <p:cNvPicPr>
            <a:picLocks noChangeAspect="1"/>
          </p:cNvPicPr>
          <p:nvPr/>
        </p:nvPicPr>
        <p:blipFill>
          <a:blip r:embed="rId2" cstate="print"/>
          <a:srcRect l="13584" t="1507" r="12988"/>
          <a:stretch>
            <a:fillRect/>
          </a:stretch>
        </p:blipFill>
        <p:spPr>
          <a:xfrm>
            <a:off x="0" y="-19343"/>
            <a:ext cx="9144000" cy="6926312"/>
          </a:xfrm>
          <a:prstGeom prst="rect">
            <a:avLst/>
          </a:prstGeom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2.jpg"/>
          <p:cNvPicPr>
            <a:picLocks noChangeAspect="1"/>
          </p:cNvPicPr>
          <p:nvPr/>
        </p:nvPicPr>
        <p:blipFill>
          <a:blip r:embed="rId3" cstate="print"/>
          <a:srcRect l="13577" t="1192" r="12988" b="2253"/>
          <a:stretch>
            <a:fillRect/>
          </a:stretch>
        </p:blipFill>
        <p:spPr>
          <a:xfrm>
            <a:off x="-74552" y="0"/>
            <a:ext cx="92364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3.jpg"/>
          <p:cNvPicPr>
            <a:picLocks noChangeAspect="1"/>
          </p:cNvPicPr>
          <p:nvPr/>
        </p:nvPicPr>
        <p:blipFill>
          <a:blip r:embed="rId2" cstate="print"/>
          <a:srcRect l="12988" t="1192" r="12988"/>
          <a:stretch>
            <a:fillRect/>
          </a:stretch>
        </p:blipFill>
        <p:spPr>
          <a:xfrm>
            <a:off x="0" y="0"/>
            <a:ext cx="9161935" cy="6906036"/>
          </a:xfrm>
          <a:prstGeom prst="rect">
            <a:avLst/>
          </a:prstGeom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4.jpg"/>
          <p:cNvPicPr>
            <a:picLocks noChangeAspect="1"/>
          </p:cNvPicPr>
          <p:nvPr/>
        </p:nvPicPr>
        <p:blipFill>
          <a:blip r:embed="rId2" cstate="print"/>
          <a:srcRect l="12988" t="1507" r="12988"/>
          <a:stretch>
            <a:fillRect/>
          </a:stretch>
        </p:blipFill>
        <p:spPr>
          <a:xfrm>
            <a:off x="-47720" y="-1"/>
            <a:ext cx="9191720" cy="6906401"/>
          </a:xfrm>
          <a:prstGeom prst="rect">
            <a:avLst/>
          </a:prstGeom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5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8" y="0"/>
            <a:ext cx="9209313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6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0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7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548680"/>
            <a:ext cx="4968552" cy="864096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276872"/>
            <a:ext cx="7406640" cy="1002872"/>
          </a:xfrm>
        </p:spPr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rgbClr val="333399"/>
                </a:solidFill>
                <a:latin typeface="Arial Black" pitchFamily="34" charset="0"/>
              </a:rPr>
              <a:t>2.5 Средства </a:t>
            </a:r>
            <a:r>
              <a:rPr lang="ru-RU" dirty="0" smtClean="0">
                <a:solidFill>
                  <a:srgbClr val="333399"/>
                </a:solidFill>
                <a:latin typeface="Arial Black" pitchFamily="34" charset="0"/>
              </a:rPr>
              <a:t>для ухода за кожей.</a:t>
            </a:r>
            <a:endParaRPr lang="az-Latn-AZ" dirty="0" smtClean="0">
              <a:solidFill>
                <a:srgbClr val="333399"/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04664"/>
            <a:ext cx="576064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039.jpg"/>
          <p:cNvPicPr>
            <a:picLocks noChangeAspect="1"/>
          </p:cNvPicPr>
          <p:nvPr/>
        </p:nvPicPr>
        <p:blipFill>
          <a:blip r:embed="rId2" cstate="print"/>
          <a:srcRect l="20075" t="34660" r="53150" b="6770"/>
          <a:stretch>
            <a:fillRect/>
          </a:stretch>
        </p:blipFill>
        <p:spPr>
          <a:xfrm>
            <a:off x="6516216" y="3833664"/>
            <a:ext cx="2448272" cy="3024336"/>
          </a:xfrm>
          <a:prstGeom prst="rect">
            <a:avLst/>
          </a:prstGeom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8.jpg"/>
          <p:cNvPicPr>
            <a:picLocks noChangeAspect="1"/>
          </p:cNvPicPr>
          <p:nvPr/>
        </p:nvPicPr>
        <p:blipFill>
          <a:blip r:embed="rId2" cstate="print"/>
          <a:srcRect l="12988" t="1192" r="12988" b="-202"/>
          <a:stretch>
            <a:fillRect/>
          </a:stretch>
        </p:blipFill>
        <p:spPr>
          <a:xfrm>
            <a:off x="1" y="-60323"/>
            <a:ext cx="9159470" cy="6918323"/>
          </a:xfrm>
          <a:prstGeom prst="rect">
            <a:avLst/>
          </a:prstGeom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620688"/>
            <a:ext cx="5203304" cy="692838"/>
          </a:xfrm>
        </p:spPr>
        <p:txBody>
          <a:bodyPr>
            <a:normAutofit fontScale="90000"/>
          </a:bodyPr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2.6 Иглы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для кожи.</a:t>
            </a:r>
            <a:endParaRPr lang="az-Latn-AZ" dirty="0" smtClean="0"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476672"/>
            <a:ext cx="576064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6" name="Рисунок 5" descr="033.jpg"/>
          <p:cNvPicPr>
            <a:picLocks noChangeAspect="1"/>
          </p:cNvPicPr>
          <p:nvPr/>
        </p:nvPicPr>
        <p:blipFill>
          <a:blip r:embed="rId2" cstate="print"/>
          <a:srcRect l="16138" t="19321" r="44488" b="13743"/>
          <a:stretch>
            <a:fillRect/>
          </a:stretch>
        </p:blipFill>
        <p:spPr>
          <a:xfrm>
            <a:off x="5364088" y="3401616"/>
            <a:ext cx="3600400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9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176658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0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1" y="0"/>
            <a:ext cx="9176656" cy="6833680"/>
          </a:xfrm>
          <a:prstGeom prst="rect">
            <a:avLst/>
          </a:prstGeom>
        </p:spPr>
      </p:pic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1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2.jpg"/>
          <p:cNvPicPr>
            <a:picLocks noChangeAspect="1"/>
          </p:cNvPicPr>
          <p:nvPr/>
        </p:nvPicPr>
        <p:blipFill>
          <a:blip r:embed="rId2" cstate="print"/>
          <a:srcRect l="13775" t="1192" r="12988" b="1192"/>
          <a:stretch>
            <a:fillRect/>
          </a:stretch>
        </p:blipFill>
        <p:spPr>
          <a:xfrm>
            <a:off x="0" y="-39391"/>
            <a:ext cx="9163675" cy="6897391"/>
          </a:xfrm>
          <a:prstGeom prst="rect">
            <a:avLst/>
          </a:prstGeom>
        </p:spPr>
      </p:pic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3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64297" y="1"/>
            <a:ext cx="92093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908720"/>
            <a:ext cx="5995392" cy="620830"/>
          </a:xfrm>
        </p:spPr>
        <p:txBody>
          <a:bodyPr>
            <a:normAutofit fontScale="90000"/>
          </a:bodyPr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844824"/>
            <a:ext cx="7406640" cy="1752600"/>
          </a:xfrm>
        </p:spPr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2.7 Основные 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проблемы при шитье на промышленной машине.</a:t>
            </a:r>
            <a:endParaRPr lang="az-Latn-AZ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692696"/>
            <a:ext cx="6480720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167.jpg"/>
          <p:cNvPicPr>
            <a:picLocks noChangeAspect="1"/>
          </p:cNvPicPr>
          <p:nvPr/>
        </p:nvPicPr>
        <p:blipFill>
          <a:blip r:embed="rId2" cstate="print"/>
          <a:srcRect l="52362" t="20715" r="16138" b="16532"/>
          <a:stretch>
            <a:fillRect/>
          </a:stretch>
        </p:blipFill>
        <p:spPr>
          <a:xfrm>
            <a:off x="6084168" y="3429000"/>
            <a:ext cx="2880320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94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5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8" y="-1"/>
            <a:ext cx="920931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6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7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8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9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548680"/>
            <a:ext cx="4771256" cy="864096"/>
          </a:xfrm>
        </p:spPr>
        <p:txBody>
          <a:bodyPr/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rgbClr val="A50021"/>
                </a:solidFill>
                <a:latin typeface="Arial Black" pitchFamily="34" charset="0"/>
              </a:rPr>
              <a:t>2.8 Фурнитура</a:t>
            </a:r>
            <a:r>
              <a:rPr lang="ru-RU" dirty="0" smtClean="0">
                <a:solidFill>
                  <a:srgbClr val="A50021"/>
                </a:solidFill>
                <a:latin typeface="Arial Black" pitchFamily="34" charset="0"/>
              </a:rPr>
              <a:t>. </a:t>
            </a:r>
            <a:endParaRPr lang="az-Latn-AZ" dirty="0" smtClean="0">
              <a:solidFill>
                <a:srgbClr val="A50021"/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476672"/>
            <a:ext cx="5184576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164.jpg"/>
          <p:cNvPicPr>
            <a:picLocks noChangeAspect="1"/>
          </p:cNvPicPr>
          <p:nvPr/>
        </p:nvPicPr>
        <p:blipFill>
          <a:blip r:embed="rId2" cstate="print"/>
          <a:srcRect l="18500" t="26293" r="53150" b="9559"/>
          <a:stretch>
            <a:fillRect/>
          </a:stretch>
        </p:blipFill>
        <p:spPr>
          <a:xfrm>
            <a:off x="6300192" y="3429000"/>
            <a:ext cx="2592288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1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0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3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1" y="0"/>
            <a:ext cx="9176656" cy="6833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28384" y="9807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1</a:t>
            </a:r>
            <a:endParaRPr lang="az-Latn-AZ" b="1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8304" y="580526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5</a:t>
            </a:r>
            <a:endParaRPr lang="az-Latn-AZ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630932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6</a:t>
            </a:r>
            <a:endParaRPr lang="az-Latn-AZ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688" y="62373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2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00392" y="234888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3</a:t>
            </a:r>
            <a:endParaRPr lang="az-Latn-AZ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4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8144" y="14847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7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368" y="141277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8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630932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9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616530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10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60432" y="31409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11</a:t>
            </a:r>
            <a:endParaRPr lang="az-Latn-AZ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52320" y="551723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12</a:t>
            </a:r>
            <a:endParaRPr lang="az-Latn-AZ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5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3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16416" y="256490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13</a:t>
            </a:r>
            <a:endParaRPr lang="az-Latn-AZ" b="1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59492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15</a:t>
            </a:r>
            <a:endParaRPr lang="az-Latn-AZ" b="1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56376" y="60212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14</a:t>
            </a:r>
            <a:endParaRPr lang="az-Latn-AZ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6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692696"/>
            <a:ext cx="5779368" cy="692838"/>
          </a:xfrm>
        </p:spPr>
        <p:txBody>
          <a:bodyPr>
            <a:normAutofit fontScale="90000"/>
          </a:bodyPr>
          <a:lstStyle/>
          <a:p>
            <a:endParaRPr lang="az-Latn-A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7432" lvl="1" algn="l">
              <a:spcBef>
                <a:spcPts val="600"/>
              </a:spcBef>
              <a:buSzPct val="80000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2.9 Кожа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. </a:t>
            </a:r>
            <a:endParaRPr lang="az-Latn-AZ" dirty="0" smtClean="0"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  <a:p>
            <a:endParaRPr lang="az-Latn-AZ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548680"/>
            <a:ext cx="612068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/>
          </a:p>
        </p:txBody>
      </p:sp>
      <p:pic>
        <p:nvPicPr>
          <p:cNvPr id="5" name="Рисунок 4" descr="217.jpg"/>
          <p:cNvPicPr>
            <a:picLocks noChangeAspect="1"/>
          </p:cNvPicPr>
          <p:nvPr/>
        </p:nvPicPr>
        <p:blipFill>
          <a:blip r:embed="rId2" cstate="print"/>
          <a:srcRect l="15350" t="48605" r="53938" b="10954"/>
          <a:stretch>
            <a:fillRect/>
          </a:stretch>
        </p:blipFill>
        <p:spPr>
          <a:xfrm>
            <a:off x="4788024" y="3618941"/>
            <a:ext cx="4355976" cy="3239059"/>
          </a:xfrm>
          <a:prstGeom prst="rect">
            <a:avLst/>
          </a:prstGeom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7.jpg"/>
          <p:cNvPicPr>
            <a:picLocks noChangeAspect="1"/>
          </p:cNvPicPr>
          <p:nvPr/>
        </p:nvPicPr>
        <p:blipFill>
          <a:blip r:embed="rId2" cstate="print"/>
          <a:srcRect l="13775" t="2587" r="12988"/>
          <a:stretch>
            <a:fillRect/>
          </a:stretch>
        </p:blipFill>
        <p:spPr>
          <a:xfrm>
            <a:off x="0" y="-18205"/>
            <a:ext cx="9154514" cy="6876205"/>
          </a:xfrm>
          <a:prstGeom prst="rect">
            <a:avLst/>
          </a:prstGeom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8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9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1" y="0"/>
            <a:ext cx="9176656" cy="6833680"/>
          </a:xfrm>
          <a:prstGeom prst="rect">
            <a:avLst/>
          </a:prstGeom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0.jpg"/>
          <p:cNvPicPr>
            <a:picLocks noChangeAspect="1"/>
          </p:cNvPicPr>
          <p:nvPr/>
        </p:nvPicPr>
        <p:blipFill>
          <a:blip r:embed="rId2" cstate="print"/>
          <a:srcRect l="12988" t="1192" r="12988" b="2587"/>
          <a:stretch>
            <a:fillRect/>
          </a:stretch>
        </p:blipFill>
        <p:spPr>
          <a:xfrm>
            <a:off x="-148441" y="0"/>
            <a:ext cx="934278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1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1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3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-1"/>
            <a:ext cx="920931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4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5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6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7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8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9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0"/>
            <a:ext cx="92093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-1"/>
            <a:ext cx="920931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1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0" y="0"/>
            <a:ext cx="9209313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1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3.jpg"/>
          <p:cNvPicPr>
            <a:picLocks noChangeAspect="1"/>
          </p:cNvPicPr>
          <p:nvPr/>
        </p:nvPicPr>
        <p:blipFill>
          <a:blip r:embed="rId2" cstate="print"/>
          <a:srcRect l="12988" t="1192" r="12988" b="-202"/>
          <a:stretch>
            <a:fillRect/>
          </a:stretch>
        </p:blipFill>
        <p:spPr>
          <a:xfrm>
            <a:off x="-15470" y="0"/>
            <a:ext cx="9159470" cy="6918323"/>
          </a:xfrm>
          <a:prstGeom prst="rect">
            <a:avLst/>
          </a:prstGeom>
        </p:spPr>
      </p:pic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4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1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5.jpg"/>
          <p:cNvPicPr>
            <a:picLocks noChangeAspect="1"/>
          </p:cNvPicPr>
          <p:nvPr/>
        </p:nvPicPr>
        <p:blipFill>
          <a:blip r:embed="rId2" cstate="print"/>
          <a:srcRect l="14734" t="1638" r="12988" b="1192"/>
          <a:stretch>
            <a:fillRect/>
          </a:stretch>
        </p:blipFill>
        <p:spPr>
          <a:xfrm>
            <a:off x="-68967" y="0"/>
            <a:ext cx="9033455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6.jpg"/>
          <p:cNvPicPr>
            <a:picLocks noChangeAspect="1"/>
          </p:cNvPicPr>
          <p:nvPr/>
        </p:nvPicPr>
        <p:blipFill>
          <a:blip r:embed="rId3" cstate="print"/>
          <a:srcRect l="12988" t="1192" r="12988" b="2587"/>
          <a:stretch>
            <a:fillRect/>
          </a:stretch>
        </p:blipFill>
        <p:spPr>
          <a:xfrm>
            <a:off x="-1" y="0"/>
            <a:ext cx="934278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7.jpg"/>
          <p:cNvPicPr>
            <a:picLocks noChangeAspect="1"/>
          </p:cNvPicPr>
          <p:nvPr/>
        </p:nvPicPr>
        <p:blipFill>
          <a:blip r:embed="rId2" cstate="print"/>
          <a:srcRect l="12988" t="1192" r="12988" b="1192"/>
          <a:stretch>
            <a:fillRect/>
          </a:stretch>
        </p:blipFill>
        <p:spPr>
          <a:xfrm>
            <a:off x="-32658" y="-1"/>
            <a:ext cx="9209315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8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9.jpg"/>
          <p:cNvPicPr>
            <a:picLocks noChangeAspect="1"/>
          </p:cNvPicPr>
          <p:nvPr/>
        </p:nvPicPr>
        <p:blipFill>
          <a:blip r:embed="rId3" cstate="print"/>
          <a:srcRect l="12988" t="1192" r="12988" b="1192"/>
          <a:stretch>
            <a:fillRect/>
          </a:stretch>
        </p:blipFill>
        <p:spPr>
          <a:xfrm>
            <a:off x="-32657" y="0"/>
            <a:ext cx="92093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0.jpg"/>
          <p:cNvPicPr>
            <a:picLocks noChangeAspect="1"/>
          </p:cNvPicPr>
          <p:nvPr/>
        </p:nvPicPr>
        <p:blipFill>
          <a:blip r:embed="rId2" cstate="print"/>
          <a:srcRect l="14956" t="2483" r="12988" b="2587"/>
          <a:stretch>
            <a:fillRect/>
          </a:stretch>
        </p:blipFill>
        <p:spPr>
          <a:xfrm>
            <a:off x="-74045" y="0"/>
            <a:ext cx="92180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1.jpg"/>
          <p:cNvPicPr>
            <a:picLocks noChangeAspect="1"/>
          </p:cNvPicPr>
          <p:nvPr/>
        </p:nvPicPr>
        <p:blipFill>
          <a:blip r:embed="rId3" cstate="print"/>
          <a:srcRect l="12988" t="1192" r="12988" b="-202"/>
          <a:stretch>
            <a:fillRect/>
          </a:stretch>
        </p:blipFill>
        <p:spPr>
          <a:xfrm>
            <a:off x="0" y="-1"/>
            <a:ext cx="9159470" cy="691832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47965</TotalTime>
  <Words>205</Words>
  <Application>Microsoft Office PowerPoint</Application>
  <PresentationFormat>Экран (4:3)</PresentationFormat>
  <Paragraphs>124</Paragraphs>
  <Slides>248</Slides>
  <Notes>91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248</vt:i4>
      </vt:variant>
    </vt:vector>
  </HeadingPairs>
  <TitlesOfParts>
    <vt:vector size="249" baseType="lpstr">
      <vt:lpstr>Солнцестояние</vt:lpstr>
      <vt:lpstr>Часть 1 Классификация сумок.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Часть 2 Инструменты, оборудование, расходные материалы.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Слайд 178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  <vt:lpstr>Слайд 186</vt:lpstr>
      <vt:lpstr>Слайд 187</vt:lpstr>
      <vt:lpstr>Слайд 188</vt:lpstr>
      <vt:lpstr>Слайд 189</vt:lpstr>
      <vt:lpstr>Слайд 190</vt:lpstr>
      <vt:lpstr>Слайд 191</vt:lpstr>
      <vt:lpstr>Слайд 192</vt:lpstr>
      <vt:lpstr>Слайд 193</vt:lpstr>
      <vt:lpstr>Слайд 194</vt:lpstr>
      <vt:lpstr>Слайд 195</vt:lpstr>
      <vt:lpstr>Слайд 196</vt:lpstr>
      <vt:lpstr>Слайд 197</vt:lpstr>
      <vt:lpstr>Слайд 198</vt:lpstr>
      <vt:lpstr>Слайд 199</vt:lpstr>
      <vt:lpstr>Слайд 200</vt:lpstr>
      <vt:lpstr>Слайд 201</vt:lpstr>
      <vt:lpstr>Слайд 202</vt:lpstr>
      <vt:lpstr>Слайд 203</vt:lpstr>
      <vt:lpstr>Слайд 204</vt:lpstr>
      <vt:lpstr>Слайд 205</vt:lpstr>
      <vt:lpstr>Слайд 206</vt:lpstr>
      <vt:lpstr>Слайд 207</vt:lpstr>
      <vt:lpstr>Слайд 208</vt:lpstr>
      <vt:lpstr>Слайд 209</vt:lpstr>
      <vt:lpstr>Слайд 210</vt:lpstr>
      <vt:lpstr>Слайд 211</vt:lpstr>
      <vt:lpstr>Слайд 212</vt:lpstr>
      <vt:lpstr>Слайд 213</vt:lpstr>
      <vt:lpstr>Слайд 214</vt:lpstr>
      <vt:lpstr>Слайд 215</vt:lpstr>
      <vt:lpstr>Слайд 216</vt:lpstr>
      <vt:lpstr>Слайд 217</vt:lpstr>
      <vt:lpstr>Слайд 218</vt:lpstr>
      <vt:lpstr>Слайд 219</vt:lpstr>
      <vt:lpstr>Слайд 220</vt:lpstr>
      <vt:lpstr>Слайд 221</vt:lpstr>
      <vt:lpstr>Слайд 222</vt:lpstr>
      <vt:lpstr>Слайд 223</vt:lpstr>
      <vt:lpstr>Слайд 224</vt:lpstr>
      <vt:lpstr>Слайд 225</vt:lpstr>
      <vt:lpstr>Слайд 226</vt:lpstr>
      <vt:lpstr>Слайд 227</vt:lpstr>
      <vt:lpstr>Слайд 228</vt:lpstr>
      <vt:lpstr>Слайд 229</vt:lpstr>
      <vt:lpstr>Слайд 230</vt:lpstr>
      <vt:lpstr>Слайд 231</vt:lpstr>
      <vt:lpstr>Слайд 232</vt:lpstr>
      <vt:lpstr>Слайд 233</vt:lpstr>
      <vt:lpstr>Слайд 234</vt:lpstr>
      <vt:lpstr>Слайд 235</vt:lpstr>
      <vt:lpstr>Слайд 236</vt:lpstr>
      <vt:lpstr>Слайд 237</vt:lpstr>
      <vt:lpstr>Слайд 238</vt:lpstr>
      <vt:lpstr>Слайд 239</vt:lpstr>
      <vt:lpstr>Слайд 240</vt:lpstr>
      <vt:lpstr>Слайд 241</vt:lpstr>
      <vt:lpstr>Слайд 242</vt:lpstr>
      <vt:lpstr>Слайд 243</vt:lpstr>
      <vt:lpstr>Слайд 244</vt:lpstr>
      <vt:lpstr>Слайд 245</vt:lpstr>
      <vt:lpstr>Слайд 246</vt:lpstr>
      <vt:lpstr>Слайд 247</vt:lpstr>
      <vt:lpstr>Слайд 248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386</cp:revision>
  <dcterms:created xsi:type="dcterms:W3CDTF">2017-04-11T15:20:25Z</dcterms:created>
  <dcterms:modified xsi:type="dcterms:W3CDTF">2017-05-14T23:04:42Z</dcterms:modified>
</cp:coreProperties>
</file>