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32" r:id="rId3"/>
    <p:sldId id="256" r:id="rId4"/>
    <p:sldId id="257" r:id="rId5"/>
    <p:sldId id="258" r:id="rId6"/>
    <p:sldId id="259" r:id="rId7"/>
    <p:sldId id="433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434" r:id="rId39"/>
    <p:sldId id="290" r:id="rId40"/>
    <p:sldId id="291" r:id="rId41"/>
    <p:sldId id="292" r:id="rId42"/>
    <p:sldId id="293" r:id="rId43"/>
    <p:sldId id="435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436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437" r:id="rId68"/>
    <p:sldId id="316" r:id="rId69"/>
    <p:sldId id="317" r:id="rId70"/>
    <p:sldId id="438" r:id="rId71"/>
    <p:sldId id="318" r:id="rId72"/>
    <p:sldId id="319" r:id="rId73"/>
    <p:sldId id="320" r:id="rId74"/>
    <p:sldId id="321" r:id="rId75"/>
    <p:sldId id="322" r:id="rId76"/>
    <p:sldId id="323" r:id="rId77"/>
    <p:sldId id="324" r:id="rId78"/>
    <p:sldId id="439" r:id="rId79"/>
    <p:sldId id="325" r:id="rId80"/>
    <p:sldId id="326" r:id="rId81"/>
    <p:sldId id="327" r:id="rId82"/>
    <p:sldId id="328" r:id="rId83"/>
    <p:sldId id="440" r:id="rId84"/>
    <p:sldId id="329" r:id="rId85"/>
    <p:sldId id="330" r:id="rId86"/>
    <p:sldId id="331" r:id="rId87"/>
    <p:sldId id="332" r:id="rId88"/>
    <p:sldId id="333" r:id="rId89"/>
    <p:sldId id="334" r:id="rId90"/>
    <p:sldId id="335" r:id="rId91"/>
    <p:sldId id="441" r:id="rId92"/>
    <p:sldId id="336" r:id="rId93"/>
    <p:sldId id="337" r:id="rId94"/>
    <p:sldId id="338" r:id="rId95"/>
    <p:sldId id="442" r:id="rId96"/>
    <p:sldId id="339" r:id="rId97"/>
    <p:sldId id="340" r:id="rId98"/>
    <p:sldId id="341" r:id="rId99"/>
    <p:sldId id="443" r:id="rId100"/>
    <p:sldId id="342" r:id="rId101"/>
    <p:sldId id="343" r:id="rId102"/>
    <p:sldId id="344" r:id="rId103"/>
    <p:sldId id="345" r:id="rId104"/>
    <p:sldId id="346" r:id="rId105"/>
    <p:sldId id="347" r:id="rId106"/>
    <p:sldId id="348" r:id="rId107"/>
    <p:sldId id="349" r:id="rId108"/>
    <p:sldId id="350" r:id="rId109"/>
    <p:sldId id="351" r:id="rId110"/>
    <p:sldId id="352" r:id="rId111"/>
    <p:sldId id="353" r:id="rId112"/>
    <p:sldId id="354" r:id="rId113"/>
    <p:sldId id="444" r:id="rId114"/>
    <p:sldId id="355" r:id="rId115"/>
    <p:sldId id="356" r:id="rId116"/>
    <p:sldId id="357" r:id="rId117"/>
    <p:sldId id="358" r:id="rId118"/>
    <p:sldId id="359" r:id="rId119"/>
    <p:sldId id="360" r:id="rId120"/>
    <p:sldId id="361" r:id="rId121"/>
    <p:sldId id="445" r:id="rId122"/>
    <p:sldId id="362" r:id="rId123"/>
    <p:sldId id="363" r:id="rId124"/>
    <p:sldId id="364" r:id="rId125"/>
    <p:sldId id="365" r:id="rId126"/>
    <p:sldId id="366" r:id="rId127"/>
    <p:sldId id="446" r:id="rId128"/>
    <p:sldId id="367" r:id="rId129"/>
    <p:sldId id="368" r:id="rId130"/>
    <p:sldId id="369" r:id="rId131"/>
    <p:sldId id="370" r:id="rId132"/>
    <p:sldId id="371" r:id="rId133"/>
    <p:sldId id="372" r:id="rId134"/>
    <p:sldId id="373" r:id="rId135"/>
    <p:sldId id="374" r:id="rId136"/>
    <p:sldId id="375" r:id="rId137"/>
    <p:sldId id="376" r:id="rId138"/>
    <p:sldId id="377" r:id="rId139"/>
    <p:sldId id="378" r:id="rId140"/>
    <p:sldId id="379" r:id="rId141"/>
    <p:sldId id="380" r:id="rId142"/>
    <p:sldId id="447" r:id="rId143"/>
    <p:sldId id="381" r:id="rId144"/>
    <p:sldId id="382" r:id="rId145"/>
    <p:sldId id="383" r:id="rId146"/>
    <p:sldId id="384" r:id="rId147"/>
    <p:sldId id="385" r:id="rId148"/>
    <p:sldId id="386" r:id="rId149"/>
    <p:sldId id="387" r:id="rId150"/>
    <p:sldId id="388" r:id="rId151"/>
    <p:sldId id="389" r:id="rId152"/>
    <p:sldId id="390" r:id="rId153"/>
    <p:sldId id="448" r:id="rId154"/>
    <p:sldId id="391" r:id="rId155"/>
    <p:sldId id="392" r:id="rId156"/>
    <p:sldId id="393" r:id="rId157"/>
    <p:sldId id="394" r:id="rId158"/>
    <p:sldId id="395" r:id="rId159"/>
    <p:sldId id="396" r:id="rId160"/>
    <p:sldId id="397" r:id="rId161"/>
    <p:sldId id="398" r:id="rId162"/>
    <p:sldId id="399" r:id="rId163"/>
    <p:sldId id="400" r:id="rId164"/>
    <p:sldId id="401" r:id="rId165"/>
    <p:sldId id="402" r:id="rId166"/>
    <p:sldId id="403" r:id="rId167"/>
    <p:sldId id="404" r:id="rId168"/>
    <p:sldId id="405" r:id="rId169"/>
    <p:sldId id="406" r:id="rId170"/>
    <p:sldId id="407" r:id="rId171"/>
    <p:sldId id="408" r:id="rId172"/>
    <p:sldId id="409" r:id="rId173"/>
    <p:sldId id="410" r:id="rId174"/>
    <p:sldId id="411" r:id="rId175"/>
    <p:sldId id="412" r:id="rId176"/>
    <p:sldId id="413" r:id="rId177"/>
    <p:sldId id="414" r:id="rId178"/>
    <p:sldId id="415" r:id="rId179"/>
    <p:sldId id="416" r:id="rId180"/>
    <p:sldId id="449" r:id="rId181"/>
    <p:sldId id="417" r:id="rId182"/>
    <p:sldId id="418" r:id="rId183"/>
    <p:sldId id="419" r:id="rId184"/>
    <p:sldId id="420" r:id="rId185"/>
    <p:sldId id="421" r:id="rId186"/>
    <p:sldId id="422" r:id="rId187"/>
    <p:sldId id="423" r:id="rId188"/>
    <p:sldId id="424" r:id="rId189"/>
    <p:sldId id="425" r:id="rId190"/>
    <p:sldId id="426" r:id="rId191"/>
    <p:sldId id="427" r:id="rId192"/>
    <p:sldId id="428" r:id="rId193"/>
    <p:sldId id="429" r:id="rId194"/>
    <p:sldId id="430" r:id="rId195"/>
    <p:sldId id="431" r:id="rId19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333399"/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2" autoAdjust="0"/>
    <p:restoredTop sz="94660"/>
  </p:normalViewPr>
  <p:slideViewPr>
    <p:cSldViewPr>
      <p:cViewPr varScale="1">
        <p:scale>
          <a:sx n="69" d="100"/>
          <a:sy n="69" d="100"/>
        </p:scale>
        <p:origin x="-136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slide" Target="slides/slide157.xml"/><Relationship Id="rId170" Type="http://schemas.openxmlformats.org/officeDocument/2006/relationships/slide" Target="slides/slide168.xml"/><Relationship Id="rId191" Type="http://schemas.openxmlformats.org/officeDocument/2006/relationships/slide" Target="slides/slide189.xml"/><Relationship Id="rId196" Type="http://schemas.openxmlformats.org/officeDocument/2006/relationships/slide" Target="slides/slide194.xml"/><Relationship Id="rId200" Type="http://schemas.openxmlformats.org/officeDocument/2006/relationships/tableStyles" Target="tableStyles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slide" Target="slides/slide126.xml"/><Relationship Id="rId144" Type="http://schemas.openxmlformats.org/officeDocument/2006/relationships/slide" Target="slides/slide142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165" Type="http://schemas.openxmlformats.org/officeDocument/2006/relationships/slide" Target="slides/slide163.xml"/><Relationship Id="rId181" Type="http://schemas.openxmlformats.org/officeDocument/2006/relationships/slide" Target="slides/slide179.xml"/><Relationship Id="rId186" Type="http://schemas.openxmlformats.org/officeDocument/2006/relationships/slide" Target="slides/slide184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slide" Target="slides/slide132.xml"/><Relationship Id="rId139" Type="http://schemas.openxmlformats.org/officeDocument/2006/relationships/slide" Target="slides/slide13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55" Type="http://schemas.openxmlformats.org/officeDocument/2006/relationships/slide" Target="slides/slide153.xml"/><Relationship Id="rId171" Type="http://schemas.openxmlformats.org/officeDocument/2006/relationships/slide" Target="slides/slide169.xml"/><Relationship Id="rId176" Type="http://schemas.openxmlformats.org/officeDocument/2006/relationships/slide" Target="slides/slide174.xml"/><Relationship Id="rId192" Type="http://schemas.openxmlformats.org/officeDocument/2006/relationships/slide" Target="slides/slide190.xml"/><Relationship Id="rId197" Type="http://schemas.openxmlformats.org/officeDocument/2006/relationships/presProps" Target="presProps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45" Type="http://schemas.openxmlformats.org/officeDocument/2006/relationships/slide" Target="slides/slide143.xml"/><Relationship Id="rId161" Type="http://schemas.openxmlformats.org/officeDocument/2006/relationships/slide" Target="slides/slide159.xml"/><Relationship Id="rId166" Type="http://schemas.openxmlformats.org/officeDocument/2006/relationships/slide" Target="slides/slide164.xml"/><Relationship Id="rId182" Type="http://schemas.openxmlformats.org/officeDocument/2006/relationships/slide" Target="slides/slide180.xml"/><Relationship Id="rId187" Type="http://schemas.openxmlformats.org/officeDocument/2006/relationships/slide" Target="slides/slide18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51" Type="http://schemas.openxmlformats.org/officeDocument/2006/relationships/slide" Target="slides/slide149.xml"/><Relationship Id="rId156" Type="http://schemas.openxmlformats.org/officeDocument/2006/relationships/slide" Target="slides/slide154.xml"/><Relationship Id="rId177" Type="http://schemas.openxmlformats.org/officeDocument/2006/relationships/slide" Target="slides/slide175.xml"/><Relationship Id="rId198" Type="http://schemas.openxmlformats.org/officeDocument/2006/relationships/viewProps" Target="viewProps.xml"/><Relationship Id="rId172" Type="http://schemas.openxmlformats.org/officeDocument/2006/relationships/slide" Target="slides/slide170.xml"/><Relationship Id="rId193" Type="http://schemas.openxmlformats.org/officeDocument/2006/relationships/slide" Target="slides/slide191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167" Type="http://schemas.openxmlformats.org/officeDocument/2006/relationships/slide" Target="slides/slide165.xml"/><Relationship Id="rId188" Type="http://schemas.openxmlformats.org/officeDocument/2006/relationships/slide" Target="slides/slide186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slide" Target="slides/slide160.xml"/><Relationship Id="rId183" Type="http://schemas.openxmlformats.org/officeDocument/2006/relationships/slide" Target="slides/slide18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178" Type="http://schemas.openxmlformats.org/officeDocument/2006/relationships/slide" Target="slides/slide176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73" Type="http://schemas.openxmlformats.org/officeDocument/2006/relationships/slide" Target="slides/slide171.xml"/><Relationship Id="rId194" Type="http://schemas.openxmlformats.org/officeDocument/2006/relationships/slide" Target="slides/slide192.xml"/><Relationship Id="rId199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openxmlformats.org/officeDocument/2006/relationships/slide" Target="slides/slide166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slide" Target="slides/slide161.xml"/><Relationship Id="rId184" Type="http://schemas.openxmlformats.org/officeDocument/2006/relationships/slide" Target="slides/slide182.xml"/><Relationship Id="rId189" Type="http://schemas.openxmlformats.org/officeDocument/2006/relationships/slide" Target="slides/slide187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74" Type="http://schemas.openxmlformats.org/officeDocument/2006/relationships/slide" Target="slides/slide172.xml"/><Relationship Id="rId179" Type="http://schemas.openxmlformats.org/officeDocument/2006/relationships/slide" Target="slides/slide177.xml"/><Relationship Id="rId195" Type="http://schemas.openxmlformats.org/officeDocument/2006/relationships/slide" Target="slides/slide193.xml"/><Relationship Id="rId190" Type="http://schemas.openxmlformats.org/officeDocument/2006/relationships/slide" Target="slides/slide188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slide" Target="slides/slide162.xml"/><Relationship Id="rId169" Type="http://schemas.openxmlformats.org/officeDocument/2006/relationships/slide" Target="slides/slide167.xml"/><Relationship Id="rId185" Type="http://schemas.openxmlformats.org/officeDocument/2006/relationships/slide" Target="slides/slide18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80" Type="http://schemas.openxmlformats.org/officeDocument/2006/relationships/slide" Target="slides/slide178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75" Type="http://schemas.openxmlformats.org/officeDocument/2006/relationships/slide" Target="slides/slide17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0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860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481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653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414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835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311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536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779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62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504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379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CCE326A-44BB-4E02-82E0-9F5D1AA5B297}" type="datetimeFigureOut">
              <a:rPr lang="ru-RU" smtClean="0"/>
              <a:t>18.05.2017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8012A67-7585-4349-B0E8-61D24B5C5404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1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1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1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jp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1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jp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jp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jp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jp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jp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jp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g"/><Relationship Id="rId1" Type="http://schemas.openxmlformats.org/officeDocument/2006/relationships/slideLayout" Target="../slideLayouts/slideLayout12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jp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jp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jp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jp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jp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jp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jp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g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jpg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g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jpg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Часть 5 Технология отдельных операций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132856"/>
            <a:ext cx="7406640" cy="1002872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5.1 Как пришить молнию к коже и подкладке.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8" t="8278" r="22879" b="7473"/>
          <a:stretch/>
        </p:blipFill>
        <p:spPr>
          <a:xfrm rot="2758487">
            <a:off x="3780599" y="2783366"/>
            <a:ext cx="5056910" cy="4350327"/>
          </a:xfrm>
          <a:prstGeom prst="snip2DiagRect">
            <a:avLst>
              <a:gd name="adj1" fmla="val 50000"/>
              <a:gd name="adj2" fmla="val 16667"/>
            </a:avLst>
          </a:prstGeom>
        </p:spPr>
      </p:pic>
    </p:spTree>
    <p:extLst>
      <p:ext uri="{BB962C8B-B14F-4D97-AF65-F5344CB8AC3E}">
        <p14:creationId xmlns:p14="http://schemas.microsoft.com/office/powerpoint/2010/main" val="2723262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575"/>
          <a:stretch/>
        </p:blipFill>
        <p:spPr>
          <a:xfrm>
            <a:off x="27058" y="-20416"/>
            <a:ext cx="9116942" cy="687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458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942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6386" y="0"/>
            <a:ext cx="91450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636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273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548680"/>
            <a:ext cx="5587712" cy="908862"/>
          </a:xfrm>
        </p:spPr>
        <p:txBody>
          <a:bodyPr/>
          <a:lstStyle/>
          <a:p>
            <a:endParaRPr lang="ru-RU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641911"/>
            <a:ext cx="7406640" cy="1002872"/>
          </a:xfrm>
        </p:spPr>
        <p:txBody>
          <a:bodyPr/>
          <a:lstStyle/>
          <a:p>
            <a:r>
              <a:rPr lang="ru-RU" dirty="0">
                <a:solidFill>
                  <a:srgbClr val="00B050"/>
                </a:solidFill>
                <a:latin typeface="Arial Black" pitchFamily="34" charset="0"/>
              </a:rPr>
              <a:t>5.2 Клапан сумки или рюкзака.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404664"/>
            <a:ext cx="6696744" cy="1130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30" t="13322" r="28788" b="8547"/>
          <a:stretch/>
        </p:blipFill>
        <p:spPr>
          <a:xfrm>
            <a:off x="5183978" y="2823561"/>
            <a:ext cx="3948546" cy="403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44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575"/>
          <a:stretch/>
        </p:blipFill>
        <p:spPr>
          <a:xfrm>
            <a:off x="0" y="-20416"/>
            <a:ext cx="9144000" cy="6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79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33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0"/>
            <a:ext cx="9151469" cy="686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415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454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0" y="-18663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244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711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0" y="-18663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727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631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783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41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516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r="12273"/>
          <a:stretch/>
        </p:blipFill>
        <p:spPr>
          <a:xfrm>
            <a:off x="1" y="0"/>
            <a:ext cx="9153740" cy="685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6520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0" y="-18663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947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7200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0"/>
            <a:ext cx="9151469" cy="686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7672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273"/>
          <a:stretch/>
        </p:blipFill>
        <p:spPr>
          <a:xfrm>
            <a:off x="0" y="0"/>
            <a:ext cx="9149195" cy="687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116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8024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8872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149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0" y="-18663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5187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575"/>
          <a:stretch/>
        </p:blipFill>
        <p:spPr>
          <a:xfrm>
            <a:off x="0" y="-20416"/>
            <a:ext cx="9144000" cy="6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9644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0443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9206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6399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575"/>
          <a:stretch/>
        </p:blipFill>
        <p:spPr>
          <a:xfrm>
            <a:off x="0" y="-20416"/>
            <a:ext cx="9144000" cy="6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149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1301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575"/>
          <a:stretch/>
        </p:blipFill>
        <p:spPr>
          <a:xfrm>
            <a:off x="27058" y="-20416"/>
            <a:ext cx="9116942" cy="687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5783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2475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0946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548680"/>
            <a:ext cx="5587712" cy="908862"/>
          </a:xfrm>
        </p:spPr>
        <p:txBody>
          <a:bodyPr/>
          <a:lstStyle/>
          <a:p>
            <a:endParaRPr lang="ru-RU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641911"/>
            <a:ext cx="7406640" cy="1002872"/>
          </a:xfrm>
        </p:spPr>
        <p:txBody>
          <a:bodyPr/>
          <a:lstStyle/>
          <a:p>
            <a:r>
              <a:rPr lang="ru-RU" dirty="0">
                <a:solidFill>
                  <a:srgbClr val="00B050"/>
                </a:solidFill>
                <a:latin typeface="Arial Black" pitchFamily="34" charset="0"/>
              </a:rPr>
              <a:t>5.3 Карманы.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404664"/>
            <a:ext cx="6696744" cy="1130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9" t="10424" r="49242" b="11230"/>
          <a:stretch/>
        </p:blipFill>
        <p:spPr>
          <a:xfrm>
            <a:off x="5076056" y="1772816"/>
            <a:ext cx="3938470" cy="4852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7969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728"/>
          <a:stretch/>
        </p:blipFill>
        <p:spPr>
          <a:xfrm>
            <a:off x="0" y="-30868"/>
            <a:ext cx="9143999" cy="6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0568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273"/>
          <a:stretch/>
        </p:blipFill>
        <p:spPr>
          <a:xfrm>
            <a:off x="0" y="3904"/>
            <a:ext cx="9143999" cy="687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1806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252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126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548680"/>
            <a:ext cx="5587712" cy="908862"/>
          </a:xfrm>
        </p:spPr>
        <p:txBody>
          <a:bodyPr/>
          <a:lstStyle/>
          <a:p>
            <a:endParaRPr lang="ru-RU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641911"/>
            <a:ext cx="7406640" cy="1002872"/>
          </a:xfrm>
        </p:spPr>
        <p:txBody>
          <a:bodyPr/>
          <a:lstStyle/>
          <a:p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5.4 Ручки.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404664"/>
            <a:ext cx="6696744" cy="1130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5" t="10425" r="28485" b="7473"/>
          <a:stretch/>
        </p:blipFill>
        <p:spPr>
          <a:xfrm>
            <a:off x="4572000" y="2420888"/>
            <a:ext cx="4114801" cy="423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7048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575"/>
          <a:stretch/>
        </p:blipFill>
        <p:spPr>
          <a:xfrm>
            <a:off x="0" y="-20416"/>
            <a:ext cx="9144000" cy="6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5580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9107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273"/>
          <a:stretch/>
        </p:blipFill>
        <p:spPr>
          <a:xfrm>
            <a:off x="0" y="33650"/>
            <a:ext cx="9143999" cy="687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4911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0281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10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0860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9146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0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8013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183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2594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8889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5966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273"/>
          <a:stretch/>
        </p:blipFill>
        <p:spPr>
          <a:xfrm>
            <a:off x="0" y="3904"/>
            <a:ext cx="9143999" cy="687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8854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4387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0"/>
            <a:ext cx="9151469" cy="686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1152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548680"/>
            <a:ext cx="5587712" cy="908862"/>
          </a:xfrm>
        </p:spPr>
        <p:txBody>
          <a:bodyPr/>
          <a:lstStyle/>
          <a:p>
            <a:endParaRPr lang="ru-RU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641911"/>
            <a:ext cx="7406640" cy="1002872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5.5 Кедер или кант.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404664"/>
            <a:ext cx="6696744" cy="1130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4" t="20621" r="13031" b="32425"/>
          <a:stretch/>
        </p:blipFill>
        <p:spPr>
          <a:xfrm>
            <a:off x="4968044" y="3280720"/>
            <a:ext cx="3914921" cy="300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32025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575"/>
          <a:stretch/>
        </p:blipFill>
        <p:spPr>
          <a:xfrm>
            <a:off x="0" y="-20416"/>
            <a:ext cx="9144000" cy="6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72764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273"/>
          <a:stretch/>
        </p:blipFill>
        <p:spPr>
          <a:xfrm>
            <a:off x="0" y="3903"/>
            <a:ext cx="9143999" cy="687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4778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60099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9834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5103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r="12575"/>
          <a:stretch/>
        </p:blipFill>
        <p:spPr>
          <a:xfrm>
            <a:off x="0" y="-1691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82868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00120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548680"/>
            <a:ext cx="5587712" cy="908862"/>
          </a:xfrm>
        </p:spPr>
        <p:txBody>
          <a:bodyPr/>
          <a:lstStyle/>
          <a:p>
            <a:endParaRPr lang="ru-RU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641911"/>
            <a:ext cx="7406640" cy="1002872"/>
          </a:xfrm>
        </p:spPr>
        <p:txBody>
          <a:bodyPr/>
          <a:lstStyle/>
          <a:p>
            <a:r>
              <a:rPr lang="ru-RU" dirty="0">
                <a:solidFill>
                  <a:srgbClr val="CC3399"/>
                </a:solidFill>
                <a:latin typeface="Arial Black" pitchFamily="34" charset="0"/>
              </a:rPr>
              <a:t>5.6 Окантовка.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404664"/>
            <a:ext cx="6696744" cy="1130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76" t="22767" r="31060" b="8010"/>
          <a:stretch/>
        </p:blipFill>
        <p:spPr>
          <a:xfrm>
            <a:off x="4860032" y="2217466"/>
            <a:ext cx="4117180" cy="442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38825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727"/>
          <a:stretch/>
        </p:blipFill>
        <p:spPr>
          <a:xfrm>
            <a:off x="0" y="-32649"/>
            <a:ext cx="9144000" cy="691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6942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1109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548680"/>
            <a:ext cx="5587712" cy="908862"/>
          </a:xfrm>
        </p:spPr>
        <p:txBody>
          <a:bodyPr/>
          <a:lstStyle/>
          <a:p>
            <a:endParaRPr lang="ru-RU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641911"/>
            <a:ext cx="7406640" cy="1002872"/>
          </a:xfrm>
        </p:spPr>
        <p:txBody>
          <a:bodyPr/>
          <a:lstStyle/>
          <a:p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5.7 Как вшить прямоугольный клинчик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404664"/>
            <a:ext cx="6696744" cy="1130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73" t="26523" r="18939" b="7742"/>
          <a:stretch/>
        </p:blipFill>
        <p:spPr>
          <a:xfrm>
            <a:off x="5364088" y="2309600"/>
            <a:ext cx="3332941" cy="429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14709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62983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2910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25662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0" y="-18663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8419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0"/>
            <a:ext cx="9151469" cy="686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2997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r="12576"/>
          <a:stretch/>
        </p:blipFill>
        <p:spPr>
          <a:xfrm>
            <a:off x="0" y="-22176"/>
            <a:ext cx="9144000" cy="691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3783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61658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548680"/>
            <a:ext cx="5587712" cy="908862"/>
          </a:xfrm>
        </p:spPr>
        <p:txBody>
          <a:bodyPr/>
          <a:lstStyle/>
          <a:p>
            <a:endParaRPr lang="ru-RU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641911"/>
            <a:ext cx="7406640" cy="1002872"/>
          </a:xfrm>
        </p:spPr>
        <p:txBody>
          <a:bodyPr/>
          <a:lstStyle/>
          <a:p>
            <a:r>
              <a:rPr lang="ru-RU" dirty="0">
                <a:solidFill>
                  <a:srgbClr val="333399"/>
                </a:solidFill>
                <a:latin typeface="Arial Black" pitchFamily="34" charset="0"/>
              </a:rPr>
              <a:t>5.8 Обработка урезов.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404664"/>
            <a:ext cx="6696744" cy="1130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4" t="34572" r="53485" b="11498"/>
          <a:stretch/>
        </p:blipFill>
        <p:spPr>
          <a:xfrm>
            <a:off x="5220072" y="2504160"/>
            <a:ext cx="3560083" cy="399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5607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r="12424"/>
          <a:stretch/>
        </p:blipFill>
        <p:spPr>
          <a:xfrm>
            <a:off x="0" y="-4790"/>
            <a:ext cx="9144000" cy="685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1573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08632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98572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575"/>
          <a:stretch/>
        </p:blipFill>
        <p:spPr>
          <a:xfrm>
            <a:off x="0" y="-20416"/>
            <a:ext cx="9144000" cy="6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6643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548680"/>
            <a:ext cx="5587712" cy="908862"/>
          </a:xfrm>
        </p:spPr>
        <p:txBody>
          <a:bodyPr/>
          <a:lstStyle/>
          <a:p>
            <a:endParaRPr lang="ru-RU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641911"/>
            <a:ext cx="7406640" cy="1002872"/>
          </a:xfrm>
        </p:spPr>
        <p:txBody>
          <a:bodyPr/>
          <a:lstStyle/>
          <a:p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5.9 Как сделать выворотную конструкцию жесткой.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404664"/>
            <a:ext cx="6696744" cy="1130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18" t="13322" r="17121" b="15522"/>
          <a:stretch/>
        </p:blipFill>
        <p:spPr>
          <a:xfrm>
            <a:off x="5364088" y="2924944"/>
            <a:ext cx="3297382" cy="367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35640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575"/>
          <a:stretch/>
        </p:blipFill>
        <p:spPr>
          <a:xfrm>
            <a:off x="0" y="-20416"/>
            <a:ext cx="9144000" cy="6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4031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57591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92617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0" y="-18663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01739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79718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67355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0" y="-18663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46338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548680"/>
            <a:ext cx="5587712" cy="908862"/>
          </a:xfrm>
        </p:spPr>
        <p:txBody>
          <a:bodyPr/>
          <a:lstStyle/>
          <a:p>
            <a:endParaRPr lang="ru-RU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641911"/>
            <a:ext cx="7406640" cy="1002872"/>
          </a:xfrm>
        </p:spPr>
        <p:txBody>
          <a:bodyPr/>
          <a:lstStyle/>
          <a:p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5.10 Стандарты в производстве сумок.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404664"/>
            <a:ext cx="6696744" cy="1130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09" t="17937" r="51213" b="12840"/>
          <a:stretch/>
        </p:blipFill>
        <p:spPr>
          <a:xfrm>
            <a:off x="4968044" y="2197232"/>
            <a:ext cx="3618506" cy="430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65947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90723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5606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0" y="-18663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48570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548680"/>
            <a:ext cx="5587712" cy="908862"/>
          </a:xfrm>
        </p:spPr>
        <p:txBody>
          <a:bodyPr/>
          <a:lstStyle/>
          <a:p>
            <a:endParaRPr lang="ru-RU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641911"/>
            <a:ext cx="7406640" cy="1002872"/>
          </a:xfrm>
        </p:spPr>
        <p:txBody>
          <a:bodyPr/>
          <a:lstStyle/>
          <a:p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 Black" pitchFamily="34" charset="0"/>
              </a:rPr>
              <a:t>5.11 Как понять порядок сборки сумки.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404664"/>
            <a:ext cx="6696744" cy="1130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3" t="15791" r="28939" b="7473"/>
          <a:stretch/>
        </p:blipFill>
        <p:spPr>
          <a:xfrm>
            <a:off x="4499992" y="2337035"/>
            <a:ext cx="4452513" cy="440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61719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4074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575"/>
          <a:stretch/>
        </p:blipFill>
        <p:spPr>
          <a:xfrm>
            <a:off x="0" y="-20416"/>
            <a:ext cx="9144000" cy="6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6193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0" y="-18663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11380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548680"/>
            <a:ext cx="5587712" cy="908862"/>
          </a:xfrm>
        </p:spPr>
        <p:txBody>
          <a:bodyPr/>
          <a:lstStyle/>
          <a:p>
            <a:endParaRPr lang="ru-RU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641911"/>
            <a:ext cx="7406640" cy="1002872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5.12 Последняя операция.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404664"/>
            <a:ext cx="6696744" cy="1130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12" t="30548" r="17879" b="11766"/>
          <a:stretch/>
        </p:blipFill>
        <p:spPr>
          <a:xfrm>
            <a:off x="4968044" y="2630404"/>
            <a:ext cx="3925684" cy="413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07732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r="12575"/>
          <a:stretch/>
        </p:blipFill>
        <p:spPr>
          <a:xfrm>
            <a:off x="0" y="-1691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6533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4448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68017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51856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86271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575"/>
          <a:stretch/>
        </p:blipFill>
        <p:spPr>
          <a:xfrm>
            <a:off x="27058" y="-20416"/>
            <a:ext cx="9116942" cy="687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62382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456934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0029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9522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r="12273"/>
          <a:stretch/>
        </p:blipFill>
        <p:spPr>
          <a:xfrm>
            <a:off x="0" y="7290"/>
            <a:ext cx="9144000" cy="684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28016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575"/>
          <a:stretch/>
        </p:blipFill>
        <p:spPr>
          <a:xfrm>
            <a:off x="0" y="-20416"/>
            <a:ext cx="9144000" cy="6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11895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58560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0" y="-18663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86093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itchFamily="34" charset="0"/>
              </a:rPr>
              <a:t>Часть 6 Порядок сборки основных конструкций.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2132856"/>
            <a:ext cx="7406640" cy="1002872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6.1 Процесс работы над сумкой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82" t="2912" r="33031" b="5327"/>
          <a:stretch/>
        </p:blipFill>
        <p:spPr>
          <a:xfrm rot="5400000">
            <a:off x="1698220" y="2694530"/>
            <a:ext cx="3546764" cy="473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3483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727"/>
          <a:stretch/>
        </p:blipFill>
        <p:spPr>
          <a:xfrm>
            <a:off x="0" y="-32649"/>
            <a:ext cx="9143999" cy="691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56754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575"/>
          <a:stretch/>
        </p:blipFill>
        <p:spPr>
          <a:xfrm>
            <a:off x="0" y="-20416"/>
            <a:ext cx="9144000" cy="6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31656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4733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34515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8" r="12299"/>
          <a:stretch/>
        </p:blipFill>
        <p:spPr>
          <a:xfrm>
            <a:off x="0" y="-4790"/>
            <a:ext cx="9144000" cy="685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92256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0" y="-18663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38991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0" y="-18663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86108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548680"/>
            <a:ext cx="5587712" cy="908862"/>
          </a:xfrm>
        </p:spPr>
        <p:txBody>
          <a:bodyPr/>
          <a:lstStyle/>
          <a:p>
            <a:endParaRPr lang="ru-RU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641911"/>
            <a:ext cx="7406640" cy="1002872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6.2 Сумки с клинчиком и боковинкой.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404664"/>
            <a:ext cx="6696744" cy="1130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48" t="31353" r="20076" b="12034"/>
          <a:stretch/>
        </p:blipFill>
        <p:spPr>
          <a:xfrm>
            <a:off x="6732240" y="3215694"/>
            <a:ext cx="2195767" cy="349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1818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0"/>
            <a:ext cx="9151469" cy="686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8339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60259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85436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r="12424"/>
          <a:stretch/>
        </p:blipFill>
        <p:spPr>
          <a:xfrm>
            <a:off x="0" y="-4790"/>
            <a:ext cx="9144000" cy="685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60456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5270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548680"/>
            <a:ext cx="5587712" cy="908862"/>
          </a:xfrm>
        </p:spPr>
        <p:txBody>
          <a:bodyPr/>
          <a:lstStyle/>
          <a:p>
            <a:endParaRPr lang="ru-RU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641911"/>
            <a:ext cx="7406640" cy="1002872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6.3 Портфель.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404664"/>
            <a:ext cx="6696744" cy="1130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6" t="13323" r="31364" b="11766"/>
          <a:stretch/>
        </p:blipFill>
        <p:spPr>
          <a:xfrm>
            <a:off x="5220071" y="2708920"/>
            <a:ext cx="3754583" cy="386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84872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35649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6499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0"/>
            <a:ext cx="9151469" cy="686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51700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0"/>
            <a:ext cx="9151469" cy="686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50737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575"/>
          <a:stretch/>
        </p:blipFill>
        <p:spPr>
          <a:xfrm>
            <a:off x="0" y="-20416"/>
            <a:ext cx="9144000" cy="6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20454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52442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5699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273"/>
          <a:stretch/>
        </p:blipFill>
        <p:spPr>
          <a:xfrm>
            <a:off x="22512" y="3904"/>
            <a:ext cx="9121487" cy="685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82942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52423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40249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0" y="-18663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56990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26120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r="12273"/>
          <a:stretch/>
        </p:blipFill>
        <p:spPr>
          <a:xfrm>
            <a:off x="0" y="7290"/>
            <a:ext cx="9144000" cy="684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64113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469926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548680"/>
            <a:ext cx="5587712" cy="908862"/>
          </a:xfrm>
        </p:spPr>
        <p:txBody>
          <a:bodyPr/>
          <a:lstStyle/>
          <a:p>
            <a:endParaRPr lang="ru-RU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641911"/>
            <a:ext cx="7406640" cy="1002872"/>
          </a:xfrm>
        </p:spPr>
        <p:txBody>
          <a:bodyPr/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6.4 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  <a:latin typeface="Arial Black" pitchFamily="34" charset="0"/>
              </a:rPr>
              <a:t>Рюкзак с уменьшенной передней стенкой.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404664"/>
            <a:ext cx="6696744" cy="1130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33" t="26255" r="19697" b="10156"/>
          <a:stretch/>
        </p:blipFill>
        <p:spPr>
          <a:xfrm>
            <a:off x="5364088" y="2539310"/>
            <a:ext cx="3715397" cy="417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15906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6386" y="5602"/>
            <a:ext cx="9137613" cy="685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97034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99452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55981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41904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r="12424"/>
          <a:stretch/>
        </p:blipFill>
        <p:spPr>
          <a:xfrm>
            <a:off x="0" y="-4790"/>
            <a:ext cx="9144000" cy="685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09304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120"/>
          <a:stretch/>
        </p:blipFill>
        <p:spPr>
          <a:xfrm>
            <a:off x="0" y="15990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352881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30408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857149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727"/>
          <a:stretch/>
        </p:blipFill>
        <p:spPr>
          <a:xfrm>
            <a:off x="0" y="-32650"/>
            <a:ext cx="9144000" cy="691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43149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41191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548680"/>
            <a:ext cx="5587712" cy="908862"/>
          </a:xfrm>
        </p:spPr>
        <p:txBody>
          <a:bodyPr/>
          <a:lstStyle/>
          <a:p>
            <a:endParaRPr lang="ru-RU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641911"/>
            <a:ext cx="7406640" cy="1002872"/>
          </a:xfrm>
        </p:spPr>
        <p:txBody>
          <a:bodyPr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6.6 Саквояж.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404664"/>
            <a:ext cx="6696744" cy="1130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2" t="13322" r="25606" b="9888"/>
          <a:stretch/>
        </p:blipFill>
        <p:spPr>
          <a:xfrm>
            <a:off x="4139952" y="2295140"/>
            <a:ext cx="4865503" cy="437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661544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380702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r="12273"/>
          <a:stretch/>
        </p:blipFill>
        <p:spPr>
          <a:xfrm>
            <a:off x="0" y="7290"/>
            <a:ext cx="9144000" cy="684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805435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0" y="-18663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186562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122"/>
          <a:stretch/>
        </p:blipFill>
        <p:spPr>
          <a:xfrm>
            <a:off x="0" y="17660"/>
            <a:ext cx="9143999" cy="684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014955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32581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95236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411478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62399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202256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0"/>
            <a:ext cx="9135340" cy="6864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047017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96530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924087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575"/>
          <a:stretch/>
        </p:blipFill>
        <p:spPr>
          <a:xfrm>
            <a:off x="0" y="-20416"/>
            <a:ext cx="9144000" cy="6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231342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36202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27554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0"/>
            <a:ext cx="9135340" cy="6864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225900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032338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510369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273"/>
          <a:stretch/>
        </p:blipFill>
        <p:spPr>
          <a:xfrm>
            <a:off x="0" y="3904"/>
            <a:ext cx="9143999" cy="687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450467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831728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273"/>
          <a:stretch/>
        </p:blipFill>
        <p:spPr>
          <a:xfrm>
            <a:off x="0" y="3903"/>
            <a:ext cx="9143999" cy="687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287411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152413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44387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630202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090707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575"/>
          <a:stretch/>
        </p:blipFill>
        <p:spPr>
          <a:xfrm>
            <a:off x="0" y="-20416"/>
            <a:ext cx="9144000" cy="689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773977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273"/>
          <a:stretch/>
        </p:blipFill>
        <p:spPr>
          <a:xfrm>
            <a:off x="0" y="3904"/>
            <a:ext cx="9143999" cy="687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860333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548680"/>
            <a:ext cx="5587712" cy="908862"/>
          </a:xfrm>
        </p:spPr>
        <p:txBody>
          <a:bodyPr/>
          <a:lstStyle/>
          <a:p>
            <a:endParaRPr lang="ru-RU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641911"/>
            <a:ext cx="7406640" cy="1002872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CC6600"/>
                </a:solidFill>
                <a:latin typeface="Arial Black" pitchFamily="34" charset="0"/>
              </a:rPr>
              <a:t>Рассуждения сумочника.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19672" y="404664"/>
            <a:ext cx="6696744" cy="1130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8" t="13322" r="24546" b="15522"/>
          <a:stretch/>
        </p:blipFill>
        <p:spPr>
          <a:xfrm>
            <a:off x="4156540" y="2890441"/>
            <a:ext cx="4987460" cy="396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949070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182295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273"/>
          <a:stretch/>
        </p:blipFill>
        <p:spPr>
          <a:xfrm>
            <a:off x="0" y="3904"/>
            <a:ext cx="9143999" cy="687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153072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265176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5382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885743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126949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273"/>
          <a:stretch/>
        </p:blipFill>
        <p:spPr>
          <a:xfrm>
            <a:off x="0" y="3904"/>
            <a:ext cx="9143999" cy="687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711931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819476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7" r="12424"/>
          <a:stretch/>
        </p:blipFill>
        <p:spPr>
          <a:xfrm>
            <a:off x="0" y="-8232"/>
            <a:ext cx="9144000" cy="688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661734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0" y="-18663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75725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424"/>
          <a:stretch/>
        </p:blipFill>
        <p:spPr>
          <a:xfrm>
            <a:off x="0" y="-6508"/>
            <a:ext cx="9144000" cy="6871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016649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435676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6" r="12727"/>
          <a:stretch/>
        </p:blipFill>
        <p:spPr>
          <a:xfrm>
            <a:off x="0" y="-32649"/>
            <a:ext cx="9144000" cy="691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365801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r="12576"/>
          <a:stretch/>
        </p:blipFill>
        <p:spPr>
          <a:xfrm>
            <a:off x="0" y="-18663"/>
            <a:ext cx="9144000" cy="68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921653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r="12273"/>
          <a:stretch/>
        </p:blipFill>
        <p:spPr>
          <a:xfrm>
            <a:off x="0" y="5601"/>
            <a:ext cx="9143999" cy="685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698317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102</Words>
  <Application>Microsoft Office PowerPoint</Application>
  <PresentationFormat>Экран (4:3)</PresentationFormat>
  <Paragraphs>20</Paragraphs>
  <Slides>194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194</vt:i4>
      </vt:variant>
    </vt:vector>
  </HeadingPairs>
  <TitlesOfParts>
    <vt:vector size="196" baseType="lpstr">
      <vt:lpstr>Тема Office</vt:lpstr>
      <vt:lpstr>Солнцестояние</vt:lpstr>
      <vt:lpstr>Часть 5 Технология отдельных операций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Часть 6 Порядок сборки основных конструкций.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</dc:creator>
  <cp:lastModifiedBy>Nata</cp:lastModifiedBy>
  <cp:revision>63</cp:revision>
  <dcterms:created xsi:type="dcterms:W3CDTF">2017-05-17T19:11:08Z</dcterms:created>
  <dcterms:modified xsi:type="dcterms:W3CDTF">2017-05-18T13:48:31Z</dcterms:modified>
</cp:coreProperties>
</file>