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4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446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447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448" r:id="rId81"/>
    <p:sldId id="331" r:id="rId82"/>
    <p:sldId id="332" r:id="rId83"/>
    <p:sldId id="333" r:id="rId84"/>
    <p:sldId id="334" r:id="rId85"/>
    <p:sldId id="335" r:id="rId86"/>
    <p:sldId id="336" r:id="rId87"/>
    <p:sldId id="449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450" r:id="rId96"/>
    <p:sldId id="344" r:id="rId97"/>
    <p:sldId id="345" r:id="rId98"/>
    <p:sldId id="346" r:id="rId99"/>
    <p:sldId id="347" r:id="rId100"/>
    <p:sldId id="348" r:id="rId101"/>
    <p:sldId id="451" r:id="rId102"/>
    <p:sldId id="349" r:id="rId103"/>
    <p:sldId id="350" r:id="rId104"/>
    <p:sldId id="351" r:id="rId105"/>
    <p:sldId id="352" r:id="rId106"/>
    <p:sldId id="353" r:id="rId107"/>
    <p:sldId id="354" r:id="rId108"/>
    <p:sldId id="355" r:id="rId109"/>
    <p:sldId id="356" r:id="rId110"/>
    <p:sldId id="357" r:id="rId111"/>
    <p:sldId id="358" r:id="rId112"/>
    <p:sldId id="359" r:id="rId113"/>
    <p:sldId id="360" r:id="rId114"/>
    <p:sldId id="361" r:id="rId115"/>
    <p:sldId id="362" r:id="rId116"/>
    <p:sldId id="363" r:id="rId117"/>
    <p:sldId id="364" r:id="rId118"/>
    <p:sldId id="452" r:id="rId119"/>
    <p:sldId id="365" r:id="rId120"/>
    <p:sldId id="366" r:id="rId121"/>
    <p:sldId id="367" r:id="rId122"/>
    <p:sldId id="368" r:id="rId123"/>
    <p:sldId id="369" r:id="rId124"/>
    <p:sldId id="370" r:id="rId125"/>
    <p:sldId id="371" r:id="rId126"/>
    <p:sldId id="372" r:id="rId127"/>
    <p:sldId id="373" r:id="rId128"/>
    <p:sldId id="374" r:id="rId129"/>
    <p:sldId id="375" r:id="rId130"/>
    <p:sldId id="376" r:id="rId131"/>
    <p:sldId id="377" r:id="rId132"/>
    <p:sldId id="378" r:id="rId133"/>
    <p:sldId id="379" r:id="rId134"/>
    <p:sldId id="380" r:id="rId135"/>
    <p:sldId id="381" r:id="rId136"/>
    <p:sldId id="382" r:id="rId137"/>
    <p:sldId id="383" r:id="rId138"/>
    <p:sldId id="384" r:id="rId139"/>
    <p:sldId id="385" r:id="rId140"/>
    <p:sldId id="386" r:id="rId141"/>
    <p:sldId id="387" r:id="rId142"/>
    <p:sldId id="388" r:id="rId143"/>
    <p:sldId id="389" r:id="rId144"/>
    <p:sldId id="390" r:id="rId145"/>
    <p:sldId id="391" r:id="rId146"/>
    <p:sldId id="392" r:id="rId147"/>
    <p:sldId id="393" r:id="rId148"/>
    <p:sldId id="394" r:id="rId149"/>
    <p:sldId id="395" r:id="rId150"/>
    <p:sldId id="396" r:id="rId151"/>
    <p:sldId id="397" r:id="rId152"/>
    <p:sldId id="453" r:id="rId153"/>
    <p:sldId id="398" r:id="rId154"/>
    <p:sldId id="454" r:id="rId155"/>
    <p:sldId id="399" r:id="rId156"/>
    <p:sldId id="400" r:id="rId157"/>
    <p:sldId id="401" r:id="rId158"/>
    <p:sldId id="455" r:id="rId159"/>
    <p:sldId id="402" r:id="rId160"/>
    <p:sldId id="403" r:id="rId161"/>
    <p:sldId id="404" r:id="rId162"/>
    <p:sldId id="405" r:id="rId163"/>
    <p:sldId id="406" r:id="rId164"/>
    <p:sldId id="407" r:id="rId165"/>
    <p:sldId id="456" r:id="rId166"/>
    <p:sldId id="408" r:id="rId167"/>
    <p:sldId id="409" r:id="rId168"/>
    <p:sldId id="410" r:id="rId169"/>
    <p:sldId id="411" r:id="rId170"/>
    <p:sldId id="412" r:id="rId171"/>
    <p:sldId id="413" r:id="rId172"/>
    <p:sldId id="414" r:id="rId173"/>
    <p:sldId id="415" r:id="rId174"/>
    <p:sldId id="416" r:id="rId175"/>
    <p:sldId id="417" r:id="rId176"/>
    <p:sldId id="418" r:id="rId177"/>
    <p:sldId id="419" r:id="rId178"/>
    <p:sldId id="420" r:id="rId179"/>
    <p:sldId id="421" r:id="rId180"/>
    <p:sldId id="422" r:id="rId181"/>
    <p:sldId id="423" r:id="rId182"/>
    <p:sldId id="424" r:id="rId183"/>
    <p:sldId id="425" r:id="rId184"/>
    <p:sldId id="426" r:id="rId185"/>
    <p:sldId id="427" r:id="rId186"/>
    <p:sldId id="428" r:id="rId187"/>
    <p:sldId id="429" r:id="rId188"/>
    <p:sldId id="430" r:id="rId189"/>
    <p:sldId id="431" r:id="rId190"/>
    <p:sldId id="432" r:id="rId191"/>
    <p:sldId id="433" r:id="rId192"/>
    <p:sldId id="434" r:id="rId193"/>
    <p:sldId id="435" r:id="rId194"/>
    <p:sldId id="436" r:id="rId195"/>
    <p:sldId id="437" r:id="rId196"/>
    <p:sldId id="438" r:id="rId197"/>
    <p:sldId id="439" r:id="rId198"/>
    <p:sldId id="440" r:id="rId199"/>
    <p:sldId id="441" r:id="rId200"/>
    <p:sldId id="442" r:id="rId201"/>
    <p:sldId id="443" r:id="rId20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00FF"/>
    <a:srgbClr val="33CCFF"/>
    <a:srgbClr val="800000"/>
    <a:srgbClr val="990000"/>
    <a:srgbClr val="CC00CC"/>
    <a:srgbClr val="CC00FF"/>
    <a:srgbClr val="FF0066"/>
    <a:srgbClr val="00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1" autoAdjust="0"/>
    <p:restoredTop sz="94660"/>
  </p:normalViewPr>
  <p:slideViewPr>
    <p:cSldViewPr>
      <p:cViewPr varScale="1">
        <p:scale>
          <a:sx n="69" d="100"/>
          <a:sy n="69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slide" Target="slides/slide189.xml"/><Relationship Id="rId205" Type="http://schemas.openxmlformats.org/officeDocument/2006/relationships/theme" Target="theme/theme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65" Type="http://schemas.openxmlformats.org/officeDocument/2006/relationships/slide" Target="slides/slide163.xml"/><Relationship Id="rId181" Type="http://schemas.openxmlformats.org/officeDocument/2006/relationships/slide" Target="slides/slide179.xml"/><Relationship Id="rId186" Type="http://schemas.openxmlformats.org/officeDocument/2006/relationships/slide" Target="slides/slide184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slide" Target="slides/slide153.xml"/><Relationship Id="rId171" Type="http://schemas.openxmlformats.org/officeDocument/2006/relationships/slide" Target="slides/slide169.xml"/><Relationship Id="rId176" Type="http://schemas.openxmlformats.org/officeDocument/2006/relationships/slide" Target="slides/slide174.xml"/><Relationship Id="rId192" Type="http://schemas.openxmlformats.org/officeDocument/2006/relationships/slide" Target="slides/slide190.xml"/><Relationship Id="rId197" Type="http://schemas.openxmlformats.org/officeDocument/2006/relationships/slide" Target="slides/slide195.xml"/><Relationship Id="rId206" Type="http://schemas.openxmlformats.org/officeDocument/2006/relationships/tableStyles" Target="tableStyles.xml"/><Relationship Id="rId201" Type="http://schemas.openxmlformats.org/officeDocument/2006/relationships/slide" Target="slides/slide199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slide" Target="slides/slide159.xml"/><Relationship Id="rId166" Type="http://schemas.openxmlformats.org/officeDocument/2006/relationships/slide" Target="slides/slide164.xml"/><Relationship Id="rId182" Type="http://schemas.openxmlformats.org/officeDocument/2006/relationships/slide" Target="slides/slide180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slide" Target="slides/slide196.xml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202" Type="http://schemas.openxmlformats.org/officeDocument/2006/relationships/slide" Target="slides/slide20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199" Type="http://schemas.openxmlformats.org/officeDocument/2006/relationships/slide" Target="slides/slide197.xml"/><Relationship Id="rId203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5" Type="http://schemas.openxmlformats.org/officeDocument/2006/relationships/slide" Target="slides/slide193.xml"/><Relationship Id="rId190" Type="http://schemas.openxmlformats.org/officeDocument/2006/relationships/slide" Target="slides/slide188.xml"/><Relationship Id="rId204" Type="http://schemas.openxmlformats.org/officeDocument/2006/relationships/viewProps" Target="view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96" Type="http://schemas.openxmlformats.org/officeDocument/2006/relationships/slide" Target="slides/slide194.xml"/><Relationship Id="rId200" Type="http://schemas.openxmlformats.org/officeDocument/2006/relationships/slide" Target="slides/slide19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625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0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95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4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44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671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44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83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623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97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656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83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B649D7F-E49B-496C-916F-EDD0A17E1C85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5F16230-57EC-4CA4-B79D-12746F2146B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1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03648" y="0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0000"/>
                </a:solidFill>
                <a:latin typeface="Arial Black" pitchFamily="34" charset="0"/>
              </a:rPr>
              <a:t>Часть </a:t>
            </a:r>
            <a:r>
              <a:rPr lang="ru-RU" dirty="0">
                <a:solidFill>
                  <a:srgbClr val="CC0000"/>
                </a:solidFill>
                <a:latin typeface="Arial Black" pitchFamily="34" charset="0"/>
              </a:rPr>
              <a:t>3 Конструирование в деталях.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03648" y="2019188"/>
            <a:ext cx="7406640" cy="93086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3.1 </a:t>
            </a:r>
            <a:r>
              <a:rPr lang="ru-RU" dirty="0">
                <a:solidFill>
                  <a:schemeClr val="tx1"/>
                </a:solidFill>
                <a:latin typeface="Arial Black" pitchFamily="34" charset="0"/>
              </a:rPr>
              <a:t>Простые конструкции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2" t="19975" r="22805" b="8655"/>
          <a:stretch/>
        </p:blipFill>
        <p:spPr>
          <a:xfrm>
            <a:off x="6328536" y="2276871"/>
            <a:ext cx="2824979" cy="458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3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0" r="13182"/>
          <a:stretch/>
        </p:blipFill>
        <p:spPr>
          <a:xfrm>
            <a:off x="107504" y="17579"/>
            <a:ext cx="8785710" cy="672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66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2" t="-40" r="12575"/>
          <a:stretch/>
        </p:blipFill>
        <p:spPr>
          <a:xfrm>
            <a:off x="107504" y="9755"/>
            <a:ext cx="8999905" cy="684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01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3182"/>
          <a:stretch/>
        </p:blipFill>
        <p:spPr>
          <a:xfrm>
            <a:off x="68408" y="0"/>
            <a:ext cx="8968088" cy="68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53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107504" y="34852"/>
            <a:ext cx="8856984" cy="672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93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107504" y="47000"/>
            <a:ext cx="8856984" cy="670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03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61587" y="0"/>
            <a:ext cx="903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79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880"/>
          <a:stretch/>
        </p:blipFill>
        <p:spPr>
          <a:xfrm>
            <a:off x="107505" y="45370"/>
            <a:ext cx="8974908" cy="681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1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395536" y="188640"/>
            <a:ext cx="8436596" cy="641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4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251520" y="188640"/>
            <a:ext cx="8599767" cy="650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82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3182"/>
          <a:stretch/>
        </p:blipFill>
        <p:spPr>
          <a:xfrm>
            <a:off x="251520" y="118688"/>
            <a:ext cx="8640960" cy="659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83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0" y="139829"/>
            <a:ext cx="8892480" cy="67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06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0" y="6764"/>
            <a:ext cx="9036496" cy="687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62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43187" y="-22176"/>
            <a:ext cx="9100813" cy="688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282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179512" y="100029"/>
            <a:ext cx="8784976" cy="66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836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t="-2186" r="12880" b="1"/>
          <a:stretch/>
        </p:blipFill>
        <p:spPr>
          <a:xfrm>
            <a:off x="251520" y="127642"/>
            <a:ext cx="8496944" cy="659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73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3031"/>
          <a:stretch/>
        </p:blipFill>
        <p:spPr>
          <a:xfrm>
            <a:off x="313635" y="188640"/>
            <a:ext cx="8578845" cy="653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72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126930"/>
            <a:ext cx="8964488" cy="67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36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425"/>
          <a:stretch/>
        </p:blipFill>
        <p:spPr>
          <a:xfrm>
            <a:off x="107504" y="-11702"/>
            <a:ext cx="9036496" cy="68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86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425"/>
          <a:stretch/>
        </p:blipFill>
        <p:spPr>
          <a:xfrm>
            <a:off x="107504" y="38149"/>
            <a:ext cx="9021018" cy="681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3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880"/>
          <a:stretch/>
        </p:blipFill>
        <p:spPr>
          <a:xfrm>
            <a:off x="47734" y="0"/>
            <a:ext cx="9096266" cy="690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14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1" y="-46749"/>
            <a:ext cx="9096266" cy="690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080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-32650"/>
            <a:ext cx="9114668" cy="68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01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4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763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61587" y="0"/>
            <a:ext cx="903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399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424"/>
          <a:stretch/>
        </p:blipFill>
        <p:spPr>
          <a:xfrm>
            <a:off x="0" y="-9964"/>
            <a:ext cx="9144000" cy="68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85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8231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99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59098"/>
            <a:ext cx="9036496" cy="68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54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251520" y="45370"/>
            <a:ext cx="8784976" cy="66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93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179512" y="47000"/>
            <a:ext cx="8856984" cy="670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964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576"/>
          <a:stretch/>
        </p:blipFill>
        <p:spPr>
          <a:xfrm>
            <a:off x="0" y="57495"/>
            <a:ext cx="9036496" cy="684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72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880"/>
          <a:stretch/>
        </p:blipFill>
        <p:spPr>
          <a:xfrm>
            <a:off x="107504" y="34854"/>
            <a:ext cx="8928992" cy="677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4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878"/>
          <a:stretch/>
        </p:blipFill>
        <p:spPr>
          <a:xfrm>
            <a:off x="107504" y="36506"/>
            <a:ext cx="8928991" cy="676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0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0" r="12727"/>
          <a:stretch/>
        </p:blipFill>
        <p:spPr>
          <a:xfrm>
            <a:off x="0" y="43734"/>
            <a:ext cx="9036495" cy="687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45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107504" y="59098"/>
            <a:ext cx="8928992" cy="67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145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63861" y="0"/>
            <a:ext cx="8900627" cy="677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881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0" r="13030"/>
          <a:stretch/>
        </p:blipFill>
        <p:spPr>
          <a:xfrm>
            <a:off x="179512" y="74274"/>
            <a:ext cx="8784976" cy="670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96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880"/>
          <a:stretch/>
        </p:blipFill>
        <p:spPr>
          <a:xfrm>
            <a:off x="179512" y="89513"/>
            <a:ext cx="8784976" cy="6668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52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59098"/>
            <a:ext cx="9036496" cy="68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176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107504" y="-34439"/>
            <a:ext cx="9036496" cy="684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454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63860" y="33196"/>
            <a:ext cx="8972636" cy="682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06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97402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3.2 Сумки конструкций средней сложности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19009" r="26212" b="14718"/>
          <a:stretch/>
        </p:blipFill>
        <p:spPr>
          <a:xfrm>
            <a:off x="4578749" y="3435927"/>
            <a:ext cx="4308764" cy="342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532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880"/>
          <a:stretch/>
        </p:blipFill>
        <p:spPr>
          <a:xfrm>
            <a:off x="179512" y="34853"/>
            <a:ext cx="8856984" cy="672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929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0" y="46999"/>
            <a:ext cx="9036496" cy="684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66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576"/>
          <a:stretch/>
        </p:blipFill>
        <p:spPr>
          <a:xfrm>
            <a:off x="107504" y="57496"/>
            <a:ext cx="8928992" cy="67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043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0" y="46999"/>
            <a:ext cx="9036496" cy="684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713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107504" y="33196"/>
            <a:ext cx="8928992" cy="679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224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3031"/>
          <a:stretch/>
        </p:blipFill>
        <p:spPr>
          <a:xfrm>
            <a:off x="107504" y="22657"/>
            <a:ext cx="8928992" cy="679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60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0" y="-34439"/>
            <a:ext cx="9144000" cy="692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97402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itchFamily="34" charset="0"/>
              </a:rPr>
              <a:t>3.3 Сумка с круговым ботаном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1" t="14279" r="45758" b="8010"/>
          <a:stretch/>
        </p:blipFill>
        <p:spPr>
          <a:xfrm>
            <a:off x="5724128" y="2708920"/>
            <a:ext cx="3297383" cy="401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287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179512" y="59098"/>
            <a:ext cx="8856984" cy="669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677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3031"/>
          <a:stretch/>
        </p:blipFill>
        <p:spPr>
          <a:xfrm>
            <a:off x="107504" y="20971"/>
            <a:ext cx="8928992" cy="680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17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107504" y="87968"/>
            <a:ext cx="8856984" cy="673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902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61587" y="100028"/>
            <a:ext cx="8902901" cy="675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047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0" r="13182"/>
          <a:stretch/>
        </p:blipFill>
        <p:spPr>
          <a:xfrm>
            <a:off x="107504" y="6976"/>
            <a:ext cx="8928992" cy="683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221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3031"/>
          <a:stretch/>
        </p:blipFill>
        <p:spPr>
          <a:xfrm>
            <a:off x="66134" y="20972"/>
            <a:ext cx="8970362" cy="68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00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107504" y="33196"/>
            <a:ext cx="8928992" cy="679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56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0" y="-36234"/>
            <a:ext cx="9144000" cy="694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79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796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424"/>
          <a:stretch/>
        </p:blipFill>
        <p:spPr>
          <a:xfrm>
            <a:off x="0" y="0"/>
            <a:ext cx="9130794" cy="688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998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107504" y="60692"/>
            <a:ext cx="8928992" cy="673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43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107504" y="59098"/>
            <a:ext cx="8928992" cy="67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234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670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107504" y="38036"/>
            <a:ext cx="8928992" cy="676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858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878"/>
          <a:stretch/>
        </p:blipFill>
        <p:spPr>
          <a:xfrm>
            <a:off x="107504" y="36505"/>
            <a:ext cx="8928991" cy="676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585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r="12728"/>
          <a:stretch/>
        </p:blipFill>
        <p:spPr>
          <a:xfrm>
            <a:off x="107504" y="45370"/>
            <a:ext cx="8928992" cy="677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707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107504" y="59098"/>
            <a:ext cx="8928992" cy="67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664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45463" y="47000"/>
            <a:ext cx="8991034" cy="681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65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29332" y="-32649"/>
            <a:ext cx="9114668" cy="68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820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43188" y="59098"/>
            <a:ext cx="8993308" cy="679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7265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29332" y="48624"/>
            <a:ext cx="9007163" cy="680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907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45461" y="47000"/>
            <a:ext cx="8991035" cy="681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912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424"/>
          <a:stretch/>
        </p:blipFill>
        <p:spPr>
          <a:xfrm>
            <a:off x="107504" y="-9964"/>
            <a:ext cx="9036496" cy="68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098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424"/>
          <a:stretch/>
        </p:blipFill>
        <p:spPr>
          <a:xfrm>
            <a:off x="0" y="71144"/>
            <a:ext cx="9036496" cy="681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85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107504" y="101548"/>
            <a:ext cx="8856984" cy="670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1885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59098"/>
            <a:ext cx="9036496" cy="68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019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879"/>
          <a:stretch/>
        </p:blipFill>
        <p:spPr>
          <a:xfrm>
            <a:off x="61449" y="55108"/>
            <a:ext cx="8943827" cy="68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20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424"/>
          <a:stretch/>
        </p:blipFill>
        <p:spPr>
          <a:xfrm>
            <a:off x="0" y="-9964"/>
            <a:ext cx="9144000" cy="68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088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97402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3.4 Сумка с двумя ботанами.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2" t="8547" r="30757" b="12839"/>
          <a:stretch/>
        </p:blipFill>
        <p:spPr>
          <a:xfrm>
            <a:off x="4499992" y="2201895"/>
            <a:ext cx="4463721" cy="449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29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728"/>
          <a:stretch/>
        </p:blipFill>
        <p:spPr>
          <a:xfrm>
            <a:off x="0" y="50240"/>
            <a:ext cx="9036495" cy="681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261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071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59098"/>
            <a:ext cx="9036496" cy="68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601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107504" y="103062"/>
            <a:ext cx="8856983" cy="669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895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107504" y="-22176"/>
            <a:ext cx="9036496" cy="683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618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24784" y="-8232"/>
            <a:ext cx="9119216" cy="686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491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97402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rgbClr val="CC00CC"/>
                </a:solidFill>
                <a:latin typeface="Arial Black" pitchFamily="34" charset="0"/>
              </a:rPr>
              <a:t>3.5 Моделирование сумок.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3" t="9888" r="33334" b="9619"/>
          <a:stretch/>
        </p:blipFill>
        <p:spPr>
          <a:xfrm>
            <a:off x="5940152" y="2209953"/>
            <a:ext cx="3191660" cy="464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042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-22176"/>
            <a:ext cx="9144000" cy="69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075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43188" y="59098"/>
            <a:ext cx="8993308" cy="679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817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0" y="-32649"/>
            <a:ext cx="9143999" cy="691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2228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107504" y="48623"/>
            <a:ext cx="8928991" cy="675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870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107504" y="-8232"/>
            <a:ext cx="9036496" cy="680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9277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935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-22176"/>
            <a:ext cx="9144000" cy="69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0264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03648" y="0"/>
            <a:ext cx="7406640" cy="147218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  <a:latin typeface="Arial Black" pitchFamily="34" charset="0"/>
              </a:rPr>
              <a:t>Часть 4 Работа с подкладкой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03648" y="2019188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00B0F0"/>
                </a:solidFill>
                <a:latin typeface="Arial Black" pitchFamily="34" charset="0"/>
              </a:rPr>
              <a:t>4.1 Расчет </a:t>
            </a:r>
            <a:r>
              <a:rPr lang="ru-RU" dirty="0" smtClean="0">
                <a:solidFill>
                  <a:srgbClr val="00B0F0"/>
                </a:solidFill>
                <a:latin typeface="Arial Black" pitchFamily="34" charset="0"/>
              </a:rPr>
              <a:t>подкладки.</a:t>
            </a:r>
            <a:endParaRPr lang="ru-RU" dirty="0">
              <a:solidFill>
                <a:srgbClr val="00B0F0"/>
              </a:solidFill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6" t="8813" r="24091" b="9084"/>
          <a:stretch/>
        </p:blipFill>
        <p:spPr>
          <a:xfrm>
            <a:off x="4267199" y="2583338"/>
            <a:ext cx="4876801" cy="423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1021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424"/>
          <a:stretch/>
        </p:blipFill>
        <p:spPr>
          <a:xfrm>
            <a:off x="0" y="-9964"/>
            <a:ext cx="9144000" cy="68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173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8" r="12726"/>
          <a:stretch/>
        </p:blipFill>
        <p:spPr>
          <a:xfrm>
            <a:off x="0" y="-34439"/>
            <a:ext cx="9144000" cy="692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6969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8508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577"/>
          <a:stretch/>
        </p:blipFill>
        <p:spPr>
          <a:xfrm>
            <a:off x="0" y="-18663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959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10932" y="-18662"/>
            <a:ext cx="9133068" cy="687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104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97402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4.2 Варианты </a:t>
            </a:r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подкладки.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1" t="19815" r="20863" b="20083"/>
          <a:stretch/>
        </p:blipFill>
        <p:spPr>
          <a:xfrm>
            <a:off x="3059832" y="3622688"/>
            <a:ext cx="5077533" cy="307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694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727"/>
          <a:stretch/>
        </p:blipFill>
        <p:spPr>
          <a:xfrm>
            <a:off x="0" y="-30870"/>
            <a:ext cx="9144000" cy="68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821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577"/>
          <a:stretch/>
        </p:blipFill>
        <p:spPr>
          <a:xfrm>
            <a:off x="0" y="-20416"/>
            <a:ext cx="9143999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1859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7350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7489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577"/>
          <a:stretch/>
        </p:blipFill>
        <p:spPr>
          <a:xfrm>
            <a:off x="0" y="-18663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9221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0"/>
            <a:ext cx="9149194" cy="687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2723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424"/>
          <a:stretch/>
        </p:blipFill>
        <p:spPr>
          <a:xfrm>
            <a:off x="40914" y="-9964"/>
            <a:ext cx="9103086" cy="686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5989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-22176"/>
            <a:ext cx="9144000" cy="69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6576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2411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3350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1736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802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4957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140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728"/>
          <a:stretch/>
        </p:blipFill>
        <p:spPr>
          <a:xfrm>
            <a:off x="45462" y="-34438"/>
            <a:ext cx="9098538" cy="689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3141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2920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84470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800000"/>
                </a:solidFill>
                <a:latin typeface="Arial Black" pitchFamily="34" charset="0"/>
              </a:rPr>
              <a:t>4.3 Прорезной карман на молнии в кожаной </a:t>
            </a:r>
            <a:r>
              <a:rPr lang="ru-RU" dirty="0" smtClean="0">
                <a:solidFill>
                  <a:srgbClr val="800000"/>
                </a:solidFill>
                <a:latin typeface="Arial Black" pitchFamily="34" charset="0"/>
              </a:rPr>
              <a:t>рамке.</a:t>
            </a:r>
            <a:endParaRPr lang="ru-RU" dirty="0">
              <a:solidFill>
                <a:srgbClr val="800000"/>
              </a:solidFill>
              <a:latin typeface="Arial Black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4" t="9888" r="30455" b="10692"/>
          <a:stretch/>
        </p:blipFill>
        <p:spPr>
          <a:xfrm>
            <a:off x="4716016" y="2492896"/>
            <a:ext cx="3574472" cy="410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51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3999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385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-22176"/>
            <a:ext cx="9144000" cy="69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6491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0008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6" r="12273"/>
          <a:stretch/>
        </p:blipFill>
        <p:spPr>
          <a:xfrm>
            <a:off x="0" y="2200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7523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-6291"/>
            <a:ext cx="9143999" cy="685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6290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122"/>
          <a:stretch/>
        </p:blipFill>
        <p:spPr>
          <a:xfrm>
            <a:off x="20240" y="15990"/>
            <a:ext cx="9123760" cy="684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3087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576"/>
          <a:stretch/>
        </p:blipFill>
        <p:spPr>
          <a:xfrm>
            <a:off x="-5196" y="-16918"/>
            <a:ext cx="9149196" cy="687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4308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577"/>
          <a:stretch/>
        </p:blipFill>
        <p:spPr>
          <a:xfrm>
            <a:off x="0" y="-20416"/>
            <a:ext cx="9143999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3551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1460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6527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424"/>
          <a:stretch/>
        </p:blipFill>
        <p:spPr>
          <a:xfrm>
            <a:off x="0" y="-4790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7819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8423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3999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373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2275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3999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1971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577"/>
          <a:stretch/>
        </p:blipFill>
        <p:spPr>
          <a:xfrm>
            <a:off x="0" y="-18663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488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273"/>
          <a:stretch/>
        </p:blipFill>
        <p:spPr>
          <a:xfrm>
            <a:off x="0" y="2200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775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2314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122"/>
          <a:stretch/>
        </p:blipFill>
        <p:spPr>
          <a:xfrm>
            <a:off x="0" y="17658"/>
            <a:ext cx="9144000" cy="684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2599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1905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577"/>
          <a:stretch/>
        </p:blipFill>
        <p:spPr>
          <a:xfrm>
            <a:off x="0" y="-20416"/>
            <a:ext cx="9143999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2583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727"/>
          <a:stretch/>
        </p:blipFill>
        <p:spPr>
          <a:xfrm>
            <a:off x="0" y="-30870"/>
            <a:ext cx="9144000" cy="68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8845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3308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1647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r="12424"/>
          <a:stretch/>
        </p:blipFill>
        <p:spPr>
          <a:xfrm>
            <a:off x="0" y="-11702"/>
            <a:ext cx="9144000" cy="69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7499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15482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715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t="-39" r="12424" b="1"/>
          <a:stretch/>
        </p:blipFill>
        <p:spPr>
          <a:xfrm>
            <a:off x="0" y="-6557"/>
            <a:ext cx="9143999" cy="687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4238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424"/>
          <a:stretch/>
        </p:blipFill>
        <p:spPr>
          <a:xfrm>
            <a:off x="0" y="-4790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3378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273"/>
          <a:stretch/>
        </p:blipFill>
        <p:spPr>
          <a:xfrm>
            <a:off x="0" y="2200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0838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5097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93349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0935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576"/>
          <a:stretch/>
        </p:blipFill>
        <p:spPr>
          <a:xfrm>
            <a:off x="0" y="-1691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9209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84470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00B050"/>
                </a:solidFill>
                <a:latin typeface="Arial Black" pitchFamily="34" charset="0"/>
              </a:rPr>
              <a:t>4.4 Карман со складкой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7" t="9620" r="49091" b="9351"/>
          <a:stretch/>
        </p:blipFill>
        <p:spPr>
          <a:xfrm>
            <a:off x="2994394" y="2673927"/>
            <a:ext cx="3311237" cy="418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633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577"/>
          <a:stretch/>
        </p:blipFill>
        <p:spPr>
          <a:xfrm>
            <a:off x="0" y="-18663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5197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84470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33CCFF"/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</a:rPr>
              <a:t>4.5 Накладной карман.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7" t="11229" r="20863" b="17668"/>
          <a:stretch/>
        </p:blipFill>
        <p:spPr>
          <a:xfrm>
            <a:off x="3347864" y="2378789"/>
            <a:ext cx="3312368" cy="422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99395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577"/>
          <a:stretch/>
        </p:blipFill>
        <p:spPr>
          <a:xfrm>
            <a:off x="0" y="-18663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8909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9282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4099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84470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6600FF"/>
                </a:solidFill>
                <a:latin typeface="Arial Black" pitchFamily="34" charset="0"/>
              </a:rPr>
              <a:t>4.6 Перегородка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280" r="16515" b="10424"/>
          <a:stretch/>
        </p:blipFill>
        <p:spPr>
          <a:xfrm>
            <a:off x="3491880" y="2492896"/>
            <a:ext cx="3312368" cy="420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8237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4730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4554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577"/>
          <a:stretch/>
        </p:blipFill>
        <p:spPr>
          <a:xfrm>
            <a:off x="27058" y="-20416"/>
            <a:ext cx="9116941" cy="687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6268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576"/>
          <a:stretch/>
        </p:blipFill>
        <p:spPr>
          <a:xfrm>
            <a:off x="-5196" y="-16918"/>
            <a:ext cx="9149196" cy="687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9255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9558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3362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4752528" cy="64807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CC0000"/>
              </a:solidFill>
              <a:cs typeface="Andalus" pitchFamily="18" charset="-78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259632" y="1584470"/>
            <a:ext cx="7406640" cy="930864"/>
          </a:xfrm>
        </p:spPr>
        <p:txBody>
          <a:bodyPr/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6600FF"/>
                </a:solidFill>
                <a:latin typeface="Arial Black" pitchFamily="34" charset="0"/>
              </a:rPr>
              <a:t> </a:t>
            </a:r>
            <a:r>
              <a:rPr lang="ru-RU" dirty="0">
                <a:solidFill>
                  <a:srgbClr val="CC0000"/>
                </a:solidFill>
                <a:latin typeface="Arial Black" pitchFamily="34" charset="0"/>
              </a:rPr>
              <a:t>4.7 Кошелек.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70070"/>
            <a:ext cx="576064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6" t="11498" r="23636" b="14986"/>
          <a:stretch/>
        </p:blipFill>
        <p:spPr>
          <a:xfrm>
            <a:off x="2169336" y="2852936"/>
            <a:ext cx="4821383" cy="379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5004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122"/>
          <a:stretch/>
        </p:blipFill>
        <p:spPr>
          <a:xfrm>
            <a:off x="0" y="19321"/>
            <a:ext cx="9144000" cy="68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5407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3497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273"/>
          <a:stretch/>
        </p:blipFill>
        <p:spPr>
          <a:xfrm>
            <a:off x="0" y="7290"/>
            <a:ext cx="9144000" cy="684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0588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3999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8949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8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7472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577"/>
          <a:stretch/>
        </p:blipFill>
        <p:spPr>
          <a:xfrm>
            <a:off x="0" y="-18663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71406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3999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8258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83607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8682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3903"/>
            <a:ext cx="9144000" cy="687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711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967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10637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23355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10365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577"/>
          <a:stretch/>
        </p:blipFill>
        <p:spPr>
          <a:xfrm>
            <a:off x="0" y="-20417"/>
            <a:ext cx="9144000" cy="689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69149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05935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7" cy="686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7952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39987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0" y="-32651"/>
            <a:ext cx="9144000" cy="691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5102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40505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1277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t="-308" r="12424" b="1"/>
          <a:stretch/>
        </p:blipFill>
        <p:spPr>
          <a:xfrm>
            <a:off x="0" y="-25025"/>
            <a:ext cx="9143999" cy="68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0714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577"/>
          <a:stretch/>
        </p:blipFill>
        <p:spPr>
          <a:xfrm>
            <a:off x="0" y="-18663"/>
            <a:ext cx="9143999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6223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0"/>
            <a:ext cx="9258898" cy="695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16605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45002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577"/>
          <a:stretch/>
        </p:blipFill>
        <p:spPr>
          <a:xfrm>
            <a:off x="0" y="-20416"/>
            <a:ext cx="9143999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28964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5" r="12273"/>
          <a:stretch/>
        </p:blipFill>
        <p:spPr>
          <a:xfrm>
            <a:off x="0" y="0"/>
            <a:ext cx="9149194" cy="687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18178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6642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3999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79203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3999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05890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122"/>
          <a:stretch/>
        </p:blipFill>
        <p:spPr>
          <a:xfrm>
            <a:off x="0" y="17658"/>
            <a:ext cx="9144000" cy="684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42668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33091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599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13470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18029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-108520" y="5601"/>
            <a:ext cx="9252519" cy="693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73794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47503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9587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474</TotalTime>
  <Words>71</Words>
  <Application>Microsoft Office PowerPoint</Application>
  <PresentationFormat>Экран (4:3)</PresentationFormat>
  <Paragraphs>14</Paragraphs>
  <Slides>200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200</vt:i4>
      </vt:variant>
    </vt:vector>
  </HeadingPairs>
  <TitlesOfParts>
    <vt:vector size="202" baseType="lpstr">
      <vt:lpstr>Тема Office</vt:lpstr>
      <vt:lpstr>Солнцестояние</vt:lpstr>
      <vt:lpstr>Часть 3 Конструирование в деталях.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4 Работа с подкладкой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</dc:creator>
  <cp:lastModifiedBy>Nata</cp:lastModifiedBy>
  <cp:revision>68</cp:revision>
  <dcterms:created xsi:type="dcterms:W3CDTF">2017-05-17T11:16:25Z</dcterms:created>
  <dcterms:modified xsi:type="dcterms:W3CDTF">2017-05-17T19:10:45Z</dcterms:modified>
</cp:coreProperties>
</file>